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2" r:id="rId3"/>
    <p:sldId id="260" r:id="rId4"/>
    <p:sldId id="257" r:id="rId5"/>
    <p:sldId id="263" r:id="rId6"/>
    <p:sldId id="277" r:id="rId7"/>
    <p:sldId id="268" r:id="rId8"/>
    <p:sldId id="273" r:id="rId9"/>
    <p:sldId id="274" r:id="rId10"/>
    <p:sldId id="275" r:id="rId11"/>
    <p:sldId id="276" r:id="rId12"/>
    <p:sldId id="262" r:id="rId13"/>
    <p:sldId id="264" r:id="rId14"/>
    <p:sldId id="265" r:id="rId15"/>
    <p:sldId id="269" r:id="rId16"/>
    <p:sldId id="271" r:id="rId17"/>
    <p:sldId id="27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E1D"/>
    <a:srgbClr val="0B0BC1"/>
    <a:srgbClr val="2B46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258844499192782E-2"/>
          <c:y val="0.16873333831045431"/>
          <c:w val="0.94074115550080784"/>
          <c:h val="0.62024296126244649"/>
        </c:manualLayout>
      </c:layout>
      <c:bar3DChart>
        <c:barDir val="col"/>
        <c:grouping val="percentStacked"/>
        <c:ser>
          <c:idx val="0"/>
          <c:order val="0"/>
          <c:tx>
            <c:strRef>
              <c:f>Plan1!$B$1</c:f>
              <c:strCache>
                <c:ptCount val="1"/>
                <c:pt idx="0">
                  <c:v>Ações Informadas ao TCU</c:v>
                </c:pt>
              </c:strCache>
            </c:strRef>
          </c:tx>
          <c:dLbls>
            <c:showVal val="1"/>
          </c:dLbls>
          <c:cat>
            <c:strRef>
              <c:f>Plan1!$A$2:$A$5</c:f>
              <c:strCache>
                <c:ptCount val="4"/>
                <c:pt idx="0">
                  <c:v>FAEPU</c:v>
                </c:pt>
                <c:pt idx="1">
                  <c:v>FAU</c:v>
                </c:pt>
                <c:pt idx="2">
                  <c:v>FUNDAP</c:v>
                </c:pt>
                <c:pt idx="3">
                  <c:v>RTU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</c:v>
                </c:pt>
                <c:pt idx="1">
                  <c:v>1209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Documentos Recebidos Fundações</c:v>
                </c:pt>
              </c:strCache>
            </c:strRef>
          </c:tx>
          <c:dLbls>
            <c:dLbl>
              <c:idx val="0"/>
              <c:layout>
                <c:manualLayout>
                  <c:x val="2.9629422249596391E-2"/>
                  <c:y val="-0.13580151864398329"/>
                </c:manualLayout>
              </c:layout>
              <c:showVal val="1"/>
            </c:dLbl>
            <c:dLbl>
              <c:idx val="1"/>
              <c:layout>
                <c:manualLayout>
                  <c:x val="1.6161503045234418E-2"/>
                  <c:y val="-6.1727963019992504E-2"/>
                </c:manualLayout>
              </c:layout>
              <c:showVal val="1"/>
            </c:dLbl>
            <c:dLbl>
              <c:idx val="2"/>
              <c:layout>
                <c:manualLayout>
                  <c:x val="4.3097341453958417E-2"/>
                  <c:y val="-0.17283829645597903"/>
                </c:manualLayout>
              </c:layout>
              <c:showVal val="1"/>
            </c:dLbl>
            <c:dLbl>
              <c:idx val="3"/>
              <c:layout>
                <c:manualLayout>
                  <c:x val="3.23230060904688E-2"/>
                  <c:y val="-0.23456625947597151"/>
                </c:manualLayout>
              </c:layout>
              <c:showVal val="1"/>
            </c:dLbl>
            <c:showVal val="1"/>
          </c:dLbls>
          <c:cat>
            <c:strRef>
              <c:f>Plan1!$A$2:$A$5</c:f>
              <c:strCache>
                <c:ptCount val="4"/>
                <c:pt idx="0">
                  <c:v>FAEPU</c:v>
                </c:pt>
                <c:pt idx="1">
                  <c:v>FAU</c:v>
                </c:pt>
                <c:pt idx="2">
                  <c:v>FUNDAP</c:v>
                </c:pt>
                <c:pt idx="3">
                  <c:v>RTU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5</c:v>
                </c:pt>
                <c:pt idx="1">
                  <c:v>27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57069312"/>
        <c:axId val="157070848"/>
        <c:axId val="0"/>
      </c:bar3DChart>
      <c:catAx>
        <c:axId val="157069312"/>
        <c:scaling>
          <c:orientation val="minMax"/>
        </c:scaling>
        <c:axPos val="b"/>
        <c:majorTickMark val="none"/>
        <c:tickLblPos val="nextTo"/>
        <c:crossAx val="157070848"/>
        <c:crosses val="autoZero"/>
        <c:auto val="1"/>
        <c:lblAlgn val="ctr"/>
        <c:lblOffset val="100"/>
      </c:catAx>
      <c:valAx>
        <c:axId val="157070848"/>
        <c:scaling>
          <c:orientation val="minMax"/>
        </c:scaling>
        <c:delete val="1"/>
        <c:axPos val="l"/>
        <c:numFmt formatCode="0%" sourceLinked="1"/>
        <c:tickLblPos val="nextTo"/>
        <c:crossAx val="1570693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0208122830816737E-2"/>
          <c:y val="1.4814711124798197E-2"/>
          <c:w val="0.89231030594870553"/>
          <c:h val="0.12675832345685925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5E1EF-288D-4965-A45A-635E1957562A}" type="doc">
      <dgm:prSet loTypeId="urn:microsoft.com/office/officeart/2005/8/layout/hierarchy4" loCatId="relationship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42220CF1-67B8-45B9-8826-6638C7F695BB}">
      <dgm:prSet phldrT="[Texto]"/>
      <dgm:spPr>
        <a:solidFill>
          <a:schemeClr val="tx2">
            <a:lumMod val="75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UFU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CECBEF52-987A-413A-9317-A413881F7CE2}" type="parTrans" cxnId="{1D155617-6328-4794-899D-E388B1AA7EF9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2304D0E-19B4-42ED-BD7F-CE590061F643}" type="sibTrans" cxnId="{1D155617-6328-4794-899D-E388B1AA7EF9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E6E8225-ACF8-430B-B79B-D6D85AE4D1D7}">
      <dgm:prSet phldrT="[Texto]"/>
      <dgm:spPr>
        <a:solidFill>
          <a:srgbClr val="2B4667"/>
        </a:solidFill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FAEPU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7E1A8977-9DC9-450D-B3D6-160CF8366725}" type="sibTrans" cxnId="{102EE951-C9EE-4668-904E-7D564A03DF6F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041DA5E-65EC-4B7A-A375-394A2A9E8C75}" type="parTrans" cxnId="{102EE951-C9EE-4668-904E-7D564A03DF6F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3919EEF0-EF0A-44D1-AC79-52EEB5ADF260}">
      <dgm:prSet phldrT="[Texto]"/>
      <dgm:spPr>
        <a:solidFill>
          <a:srgbClr val="002060"/>
        </a:solidFill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FAU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0E988774-7ADC-4316-A4CA-4831F3DA36D5}" type="parTrans" cxnId="{411FAEEA-F679-4865-9934-480825E0D8C8}">
      <dgm:prSet/>
      <dgm:spPr/>
      <dgm:t>
        <a:bodyPr/>
        <a:lstStyle/>
        <a:p>
          <a:endParaRPr lang="pt-BR"/>
        </a:p>
      </dgm:t>
    </dgm:pt>
    <dgm:pt modelId="{4C37ECCF-3292-4018-87A7-FB17436B4E9B}" type="sibTrans" cxnId="{411FAEEA-F679-4865-9934-480825E0D8C8}">
      <dgm:prSet/>
      <dgm:spPr/>
      <dgm:t>
        <a:bodyPr/>
        <a:lstStyle/>
        <a:p>
          <a:endParaRPr lang="pt-BR"/>
        </a:p>
      </dgm:t>
    </dgm:pt>
    <dgm:pt modelId="{1E48D691-B8D9-4899-9092-9063C0B6794F}">
      <dgm:prSet phldrT="[Texto]"/>
      <dgm:spPr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FUNDAP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2DE9CBE7-635D-4BA1-A150-74BBC68BE4DB}" type="parTrans" cxnId="{469FABA1-4938-4A8C-8CCD-D147805A0A57}">
      <dgm:prSet/>
      <dgm:spPr/>
      <dgm:t>
        <a:bodyPr/>
        <a:lstStyle/>
        <a:p>
          <a:endParaRPr lang="pt-BR"/>
        </a:p>
      </dgm:t>
    </dgm:pt>
    <dgm:pt modelId="{4003ACE9-FD10-4DFE-8806-AF92DC751EDE}" type="sibTrans" cxnId="{469FABA1-4938-4A8C-8CCD-D147805A0A57}">
      <dgm:prSet/>
      <dgm:spPr/>
      <dgm:t>
        <a:bodyPr/>
        <a:lstStyle/>
        <a:p>
          <a:endParaRPr lang="pt-BR"/>
        </a:p>
      </dgm:t>
    </dgm:pt>
    <dgm:pt modelId="{9B78789D-0A2B-4DCB-B629-411B7B996093}">
      <dgm:prSet phldrT="[Texto]"/>
      <dgm:spPr>
        <a:solidFill>
          <a:schemeClr val="tx2">
            <a:lumMod val="60000"/>
            <a:lumOff val="40000"/>
          </a:schemeClr>
        </a:solidFill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RTU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52680EF3-1857-492F-AA83-443C8CB6098B}" type="parTrans" cxnId="{ED64E1DB-33A5-49AB-8995-21FA8A1D0986}">
      <dgm:prSet/>
      <dgm:spPr/>
      <dgm:t>
        <a:bodyPr/>
        <a:lstStyle/>
        <a:p>
          <a:endParaRPr lang="pt-BR"/>
        </a:p>
      </dgm:t>
    </dgm:pt>
    <dgm:pt modelId="{B4359020-6EDB-42B1-833B-511FB875A067}" type="sibTrans" cxnId="{ED64E1DB-33A5-49AB-8995-21FA8A1D0986}">
      <dgm:prSet/>
      <dgm:spPr/>
      <dgm:t>
        <a:bodyPr/>
        <a:lstStyle/>
        <a:p>
          <a:endParaRPr lang="pt-BR"/>
        </a:p>
      </dgm:t>
    </dgm:pt>
    <dgm:pt modelId="{AE5CF3D6-6E76-4CF4-823C-5D9320EE1754}" type="pres">
      <dgm:prSet presAssocID="{0945E1EF-288D-4965-A45A-635E195756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391B5C6-5C9F-4C80-8F0E-B67189D90180}" type="pres">
      <dgm:prSet presAssocID="{42220CF1-67B8-45B9-8826-6638C7F695BB}" presName="vertOne" presStyleCnt="0"/>
      <dgm:spPr/>
    </dgm:pt>
    <dgm:pt modelId="{4D58B5A8-E8D9-4A0D-A24F-78D011A19070}" type="pres">
      <dgm:prSet presAssocID="{42220CF1-67B8-45B9-8826-6638C7F695BB}" presName="txOne" presStyleLbl="node0" presStyleIdx="0" presStyleCnt="1" custLinFactNeighborX="-16" custLinFactNeighborY="-110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51AA175-6A05-4C0E-9933-7FD42133F01D}" type="pres">
      <dgm:prSet presAssocID="{42220CF1-67B8-45B9-8826-6638C7F695BB}" presName="parTransOne" presStyleCnt="0"/>
      <dgm:spPr/>
    </dgm:pt>
    <dgm:pt modelId="{9D0CDDD7-64AF-421D-BC4B-96929EC8AA1C}" type="pres">
      <dgm:prSet presAssocID="{42220CF1-67B8-45B9-8826-6638C7F695BB}" presName="horzOne" presStyleCnt="0"/>
      <dgm:spPr/>
    </dgm:pt>
    <dgm:pt modelId="{FB44E9F1-5AF7-4FFD-ACBD-1C215189AACA}" type="pres">
      <dgm:prSet presAssocID="{2E6E8225-ACF8-430B-B79B-D6D85AE4D1D7}" presName="vertTwo" presStyleCnt="0"/>
      <dgm:spPr/>
    </dgm:pt>
    <dgm:pt modelId="{10F36C0A-255A-488B-8E8C-2AF74E32680F}" type="pres">
      <dgm:prSet presAssocID="{2E6E8225-ACF8-430B-B79B-D6D85AE4D1D7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57D7B7F-5FB9-4B2F-85B1-B868415977C5}" type="pres">
      <dgm:prSet presAssocID="{2E6E8225-ACF8-430B-B79B-D6D85AE4D1D7}" presName="horzTwo" presStyleCnt="0"/>
      <dgm:spPr/>
    </dgm:pt>
    <dgm:pt modelId="{AC2521FE-C8F5-4871-913F-2AB798ABAD6A}" type="pres">
      <dgm:prSet presAssocID="{7E1A8977-9DC9-450D-B3D6-160CF8366725}" presName="sibSpaceTwo" presStyleCnt="0"/>
      <dgm:spPr/>
    </dgm:pt>
    <dgm:pt modelId="{9F958A69-1AAF-42DC-BB92-C3DBAC92B5C1}" type="pres">
      <dgm:prSet presAssocID="{3919EEF0-EF0A-44D1-AC79-52EEB5ADF260}" presName="vertTwo" presStyleCnt="0"/>
      <dgm:spPr/>
    </dgm:pt>
    <dgm:pt modelId="{55B20153-0F8B-4601-AD7A-5F1E420558D5}" type="pres">
      <dgm:prSet presAssocID="{3919EEF0-EF0A-44D1-AC79-52EEB5ADF260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AD6FD6-9D5F-4433-87A5-644D9351E525}" type="pres">
      <dgm:prSet presAssocID="{3919EEF0-EF0A-44D1-AC79-52EEB5ADF260}" presName="horzTwo" presStyleCnt="0"/>
      <dgm:spPr/>
    </dgm:pt>
    <dgm:pt modelId="{7763E19A-7882-4E09-A83D-1222E67016DB}" type="pres">
      <dgm:prSet presAssocID="{4C37ECCF-3292-4018-87A7-FB17436B4E9B}" presName="sibSpaceTwo" presStyleCnt="0"/>
      <dgm:spPr/>
    </dgm:pt>
    <dgm:pt modelId="{92AEF02D-6261-4D0D-9C38-E46EA5E03D2F}" type="pres">
      <dgm:prSet presAssocID="{1E48D691-B8D9-4899-9092-9063C0B6794F}" presName="vertTwo" presStyleCnt="0"/>
      <dgm:spPr/>
    </dgm:pt>
    <dgm:pt modelId="{E691702A-4C75-48BE-87AB-316D9AC7463B}" type="pres">
      <dgm:prSet presAssocID="{1E48D691-B8D9-4899-9092-9063C0B6794F}" presName="txTwo" presStyleLbl="node2" presStyleIdx="2" presStyleCnt="4" custLinFactNeighborX="-4200" custLinFactNeighborY="96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337727-2A79-460F-AABC-2648954E4382}" type="pres">
      <dgm:prSet presAssocID="{1E48D691-B8D9-4899-9092-9063C0B6794F}" presName="horzTwo" presStyleCnt="0"/>
      <dgm:spPr/>
    </dgm:pt>
    <dgm:pt modelId="{E345819E-A409-4001-936A-8E35D0BDBEAF}" type="pres">
      <dgm:prSet presAssocID="{4003ACE9-FD10-4DFE-8806-AF92DC751EDE}" presName="sibSpaceTwo" presStyleCnt="0"/>
      <dgm:spPr/>
    </dgm:pt>
    <dgm:pt modelId="{F7144A28-6AA0-4DBA-A7EA-BD4A2EA24069}" type="pres">
      <dgm:prSet presAssocID="{9B78789D-0A2B-4DCB-B629-411B7B996093}" presName="vertTwo" presStyleCnt="0"/>
      <dgm:spPr/>
    </dgm:pt>
    <dgm:pt modelId="{34770D75-69D8-4BAB-B862-2EEA0B54E9D9}" type="pres">
      <dgm:prSet presAssocID="{9B78789D-0A2B-4DCB-B629-411B7B99609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9E4915-0747-47E6-98EC-F7097FFC9D44}" type="pres">
      <dgm:prSet presAssocID="{9B78789D-0A2B-4DCB-B629-411B7B996093}" presName="horzTwo" presStyleCnt="0"/>
      <dgm:spPr/>
    </dgm:pt>
  </dgm:ptLst>
  <dgm:cxnLst>
    <dgm:cxn modelId="{1D155617-6328-4794-899D-E388B1AA7EF9}" srcId="{0945E1EF-288D-4965-A45A-635E1957562A}" destId="{42220CF1-67B8-45B9-8826-6638C7F695BB}" srcOrd="0" destOrd="0" parTransId="{CECBEF52-987A-413A-9317-A413881F7CE2}" sibTransId="{92304D0E-19B4-42ED-BD7F-CE590061F643}"/>
    <dgm:cxn modelId="{411FAEEA-F679-4865-9934-480825E0D8C8}" srcId="{42220CF1-67B8-45B9-8826-6638C7F695BB}" destId="{3919EEF0-EF0A-44D1-AC79-52EEB5ADF260}" srcOrd="1" destOrd="0" parTransId="{0E988774-7ADC-4316-A4CA-4831F3DA36D5}" sibTransId="{4C37ECCF-3292-4018-87A7-FB17436B4E9B}"/>
    <dgm:cxn modelId="{ED97900A-F994-47DD-9683-D7C3F3087F11}" type="presOf" srcId="{1E48D691-B8D9-4899-9092-9063C0B6794F}" destId="{E691702A-4C75-48BE-87AB-316D9AC7463B}" srcOrd="0" destOrd="0" presId="urn:microsoft.com/office/officeart/2005/8/layout/hierarchy4"/>
    <dgm:cxn modelId="{104BC17B-755A-4B80-A9DC-03DED134DBDA}" type="presOf" srcId="{0945E1EF-288D-4965-A45A-635E1957562A}" destId="{AE5CF3D6-6E76-4CF4-823C-5D9320EE1754}" srcOrd="0" destOrd="0" presId="urn:microsoft.com/office/officeart/2005/8/layout/hierarchy4"/>
    <dgm:cxn modelId="{102EE951-C9EE-4668-904E-7D564A03DF6F}" srcId="{42220CF1-67B8-45B9-8826-6638C7F695BB}" destId="{2E6E8225-ACF8-430B-B79B-D6D85AE4D1D7}" srcOrd="0" destOrd="0" parTransId="{1041DA5E-65EC-4B7A-A375-394A2A9E8C75}" sibTransId="{7E1A8977-9DC9-450D-B3D6-160CF8366725}"/>
    <dgm:cxn modelId="{AC13762F-80F4-45AD-9174-87F47A52C024}" type="presOf" srcId="{3919EEF0-EF0A-44D1-AC79-52EEB5ADF260}" destId="{55B20153-0F8B-4601-AD7A-5F1E420558D5}" srcOrd="0" destOrd="0" presId="urn:microsoft.com/office/officeart/2005/8/layout/hierarchy4"/>
    <dgm:cxn modelId="{5318ABF1-E355-4B0F-97D3-786E38D41017}" type="presOf" srcId="{42220CF1-67B8-45B9-8826-6638C7F695BB}" destId="{4D58B5A8-E8D9-4A0D-A24F-78D011A19070}" srcOrd="0" destOrd="0" presId="urn:microsoft.com/office/officeart/2005/8/layout/hierarchy4"/>
    <dgm:cxn modelId="{C257A2AB-47E9-4F3B-A999-E0BCE0BE8E28}" type="presOf" srcId="{2E6E8225-ACF8-430B-B79B-D6D85AE4D1D7}" destId="{10F36C0A-255A-488B-8E8C-2AF74E32680F}" srcOrd="0" destOrd="0" presId="urn:microsoft.com/office/officeart/2005/8/layout/hierarchy4"/>
    <dgm:cxn modelId="{ED64E1DB-33A5-49AB-8995-21FA8A1D0986}" srcId="{42220CF1-67B8-45B9-8826-6638C7F695BB}" destId="{9B78789D-0A2B-4DCB-B629-411B7B996093}" srcOrd="3" destOrd="0" parTransId="{52680EF3-1857-492F-AA83-443C8CB6098B}" sibTransId="{B4359020-6EDB-42B1-833B-511FB875A067}"/>
    <dgm:cxn modelId="{469FABA1-4938-4A8C-8CCD-D147805A0A57}" srcId="{42220CF1-67B8-45B9-8826-6638C7F695BB}" destId="{1E48D691-B8D9-4899-9092-9063C0B6794F}" srcOrd="2" destOrd="0" parTransId="{2DE9CBE7-635D-4BA1-A150-74BBC68BE4DB}" sibTransId="{4003ACE9-FD10-4DFE-8806-AF92DC751EDE}"/>
    <dgm:cxn modelId="{F941BEF1-3B33-42E8-BAB5-DBE4170A1320}" type="presOf" srcId="{9B78789D-0A2B-4DCB-B629-411B7B996093}" destId="{34770D75-69D8-4BAB-B862-2EEA0B54E9D9}" srcOrd="0" destOrd="0" presId="urn:microsoft.com/office/officeart/2005/8/layout/hierarchy4"/>
    <dgm:cxn modelId="{02395A2A-CA03-434D-A4D9-B2A7C68484C2}" type="presParOf" srcId="{AE5CF3D6-6E76-4CF4-823C-5D9320EE1754}" destId="{6391B5C6-5C9F-4C80-8F0E-B67189D90180}" srcOrd="0" destOrd="0" presId="urn:microsoft.com/office/officeart/2005/8/layout/hierarchy4"/>
    <dgm:cxn modelId="{0327AB97-1B83-4552-AA1E-311280BA0CBD}" type="presParOf" srcId="{6391B5C6-5C9F-4C80-8F0E-B67189D90180}" destId="{4D58B5A8-E8D9-4A0D-A24F-78D011A19070}" srcOrd="0" destOrd="0" presId="urn:microsoft.com/office/officeart/2005/8/layout/hierarchy4"/>
    <dgm:cxn modelId="{F1D536EC-7778-46F8-8582-13C8626D7250}" type="presParOf" srcId="{6391B5C6-5C9F-4C80-8F0E-B67189D90180}" destId="{251AA175-6A05-4C0E-9933-7FD42133F01D}" srcOrd="1" destOrd="0" presId="urn:microsoft.com/office/officeart/2005/8/layout/hierarchy4"/>
    <dgm:cxn modelId="{84CE6578-E851-4287-8FA7-DFB89DF79015}" type="presParOf" srcId="{6391B5C6-5C9F-4C80-8F0E-B67189D90180}" destId="{9D0CDDD7-64AF-421D-BC4B-96929EC8AA1C}" srcOrd="2" destOrd="0" presId="urn:microsoft.com/office/officeart/2005/8/layout/hierarchy4"/>
    <dgm:cxn modelId="{C6F1E8D9-3CDE-4640-B1FC-885C1DC1B973}" type="presParOf" srcId="{9D0CDDD7-64AF-421D-BC4B-96929EC8AA1C}" destId="{FB44E9F1-5AF7-4FFD-ACBD-1C215189AACA}" srcOrd="0" destOrd="0" presId="urn:microsoft.com/office/officeart/2005/8/layout/hierarchy4"/>
    <dgm:cxn modelId="{5ACDBF55-B8A7-41EA-908B-ABDC8727D41B}" type="presParOf" srcId="{FB44E9F1-5AF7-4FFD-ACBD-1C215189AACA}" destId="{10F36C0A-255A-488B-8E8C-2AF74E32680F}" srcOrd="0" destOrd="0" presId="urn:microsoft.com/office/officeart/2005/8/layout/hierarchy4"/>
    <dgm:cxn modelId="{A03F4B40-97C4-4C2C-9021-0A054EF8ECDC}" type="presParOf" srcId="{FB44E9F1-5AF7-4FFD-ACBD-1C215189AACA}" destId="{757D7B7F-5FB9-4B2F-85B1-B868415977C5}" srcOrd="1" destOrd="0" presId="urn:microsoft.com/office/officeart/2005/8/layout/hierarchy4"/>
    <dgm:cxn modelId="{AE1F8FB6-8FED-447B-B9A5-06973B25C51E}" type="presParOf" srcId="{9D0CDDD7-64AF-421D-BC4B-96929EC8AA1C}" destId="{AC2521FE-C8F5-4871-913F-2AB798ABAD6A}" srcOrd="1" destOrd="0" presId="urn:microsoft.com/office/officeart/2005/8/layout/hierarchy4"/>
    <dgm:cxn modelId="{63C3BD59-9229-4F7E-A9C9-08558375C56D}" type="presParOf" srcId="{9D0CDDD7-64AF-421D-BC4B-96929EC8AA1C}" destId="{9F958A69-1AAF-42DC-BB92-C3DBAC92B5C1}" srcOrd="2" destOrd="0" presId="urn:microsoft.com/office/officeart/2005/8/layout/hierarchy4"/>
    <dgm:cxn modelId="{C28F4866-E25E-443D-AA13-303E11E442C3}" type="presParOf" srcId="{9F958A69-1AAF-42DC-BB92-C3DBAC92B5C1}" destId="{55B20153-0F8B-4601-AD7A-5F1E420558D5}" srcOrd="0" destOrd="0" presId="urn:microsoft.com/office/officeart/2005/8/layout/hierarchy4"/>
    <dgm:cxn modelId="{534B2236-1071-4E89-9925-1E7F6A9FFA52}" type="presParOf" srcId="{9F958A69-1AAF-42DC-BB92-C3DBAC92B5C1}" destId="{23AD6FD6-9D5F-4433-87A5-644D9351E525}" srcOrd="1" destOrd="0" presId="urn:microsoft.com/office/officeart/2005/8/layout/hierarchy4"/>
    <dgm:cxn modelId="{A710C262-C966-408F-BAB4-59A04793704C}" type="presParOf" srcId="{9D0CDDD7-64AF-421D-BC4B-96929EC8AA1C}" destId="{7763E19A-7882-4E09-A83D-1222E67016DB}" srcOrd="3" destOrd="0" presId="urn:microsoft.com/office/officeart/2005/8/layout/hierarchy4"/>
    <dgm:cxn modelId="{9CCA87D4-F71D-4BFB-AF59-5B8E0F1F8370}" type="presParOf" srcId="{9D0CDDD7-64AF-421D-BC4B-96929EC8AA1C}" destId="{92AEF02D-6261-4D0D-9C38-E46EA5E03D2F}" srcOrd="4" destOrd="0" presId="urn:microsoft.com/office/officeart/2005/8/layout/hierarchy4"/>
    <dgm:cxn modelId="{9CD04C93-B0DB-4953-BA9C-84BD48BECAE9}" type="presParOf" srcId="{92AEF02D-6261-4D0D-9C38-E46EA5E03D2F}" destId="{E691702A-4C75-48BE-87AB-316D9AC7463B}" srcOrd="0" destOrd="0" presId="urn:microsoft.com/office/officeart/2005/8/layout/hierarchy4"/>
    <dgm:cxn modelId="{0C4CE55C-47FB-462C-A87B-EFC59977C21C}" type="presParOf" srcId="{92AEF02D-6261-4D0D-9C38-E46EA5E03D2F}" destId="{9B337727-2A79-460F-AABC-2648954E4382}" srcOrd="1" destOrd="0" presId="urn:microsoft.com/office/officeart/2005/8/layout/hierarchy4"/>
    <dgm:cxn modelId="{36A43EEF-DF85-478E-959A-93F15EBB6097}" type="presParOf" srcId="{9D0CDDD7-64AF-421D-BC4B-96929EC8AA1C}" destId="{E345819E-A409-4001-936A-8E35D0BDBEAF}" srcOrd="5" destOrd="0" presId="urn:microsoft.com/office/officeart/2005/8/layout/hierarchy4"/>
    <dgm:cxn modelId="{8E135D61-2FA0-429D-9339-0C2FB87ACA73}" type="presParOf" srcId="{9D0CDDD7-64AF-421D-BC4B-96929EC8AA1C}" destId="{F7144A28-6AA0-4DBA-A7EA-BD4A2EA24069}" srcOrd="6" destOrd="0" presId="urn:microsoft.com/office/officeart/2005/8/layout/hierarchy4"/>
    <dgm:cxn modelId="{E5BA15B8-E755-4E3C-9566-56F682A67D17}" type="presParOf" srcId="{F7144A28-6AA0-4DBA-A7EA-BD4A2EA24069}" destId="{34770D75-69D8-4BAB-B862-2EEA0B54E9D9}" srcOrd="0" destOrd="0" presId="urn:microsoft.com/office/officeart/2005/8/layout/hierarchy4"/>
    <dgm:cxn modelId="{67BFEE9F-DC0F-4F88-8A60-10D1FFC17804}" type="presParOf" srcId="{F7144A28-6AA0-4DBA-A7EA-BD4A2EA24069}" destId="{A59E4915-0747-47E6-98EC-F7097FFC9D44}" srcOrd="1" destOrd="0" presId="urn:microsoft.com/office/officeart/2005/8/layout/hierarchy4"/>
  </dgm:cxnLst>
  <dgm:bg>
    <a:effectLst>
      <a:innerShdw blurRad="63500" dist="50800" dir="13500000">
        <a:prstClr val="black">
          <a:alpha val="50000"/>
        </a:prstClr>
      </a:innerShd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5BD2F-7AAE-4C61-AD44-791D3E2A05B1}" type="doc">
      <dgm:prSet loTypeId="urn:microsoft.com/office/officeart/2005/8/layout/hList2" loCatId="relationship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DB4EBDDC-95D6-4FE4-AA01-30015403A9B6}">
      <dgm:prSet phldrT="[Texto]"/>
      <dgm:spPr/>
      <dgm:t>
        <a:bodyPr/>
        <a:lstStyle/>
        <a:p>
          <a:r>
            <a:rPr lang="pt-BR" b="1" dirty="0" smtClean="0"/>
            <a:t>NOTA PROGER</a:t>
          </a:r>
          <a:endParaRPr lang="pt-BR" b="1" dirty="0"/>
        </a:p>
      </dgm:t>
    </dgm:pt>
    <dgm:pt modelId="{F862B363-E05D-4BD9-8A59-DCD41A7C96CF}" type="parTrans" cxnId="{C6F3F2AF-1079-41B3-A19F-EE8398395990}">
      <dgm:prSet/>
      <dgm:spPr/>
      <dgm:t>
        <a:bodyPr/>
        <a:lstStyle/>
        <a:p>
          <a:endParaRPr lang="pt-BR"/>
        </a:p>
      </dgm:t>
    </dgm:pt>
    <dgm:pt modelId="{D8B638F9-177D-448D-8400-B530A3CB86B9}" type="sibTrans" cxnId="{C6F3F2AF-1079-41B3-A19F-EE8398395990}">
      <dgm:prSet/>
      <dgm:spPr/>
      <dgm:t>
        <a:bodyPr/>
        <a:lstStyle/>
        <a:p>
          <a:endParaRPr lang="pt-BR"/>
        </a:p>
      </dgm:t>
    </dgm:pt>
    <dgm:pt modelId="{408D1CBC-AD3F-4F8B-8416-7B887F69B4DF}">
      <dgm:prSet phldrT="[Texto]" custT="1"/>
      <dgm:spPr>
        <a:ln>
          <a:solidFill>
            <a:srgbClr val="124E1D"/>
          </a:solidFill>
        </a:ln>
      </dgm:spPr>
      <dgm:t>
        <a:bodyPr/>
        <a:lstStyle/>
        <a:p>
          <a:pPr algn="l"/>
          <a:r>
            <a:rPr lang="pt-BR" sz="1700" b="1" dirty="0" smtClean="0"/>
            <a:t>                     AUDITORIAS </a:t>
          </a:r>
          <a:r>
            <a:rPr lang="pt-BR" sz="1800" b="1" dirty="0" smtClean="0"/>
            <a:t>INTERNAS DA UFU</a:t>
          </a:r>
          <a:endParaRPr lang="pt-BR" sz="1800" dirty="0"/>
        </a:p>
      </dgm:t>
    </dgm:pt>
    <dgm:pt modelId="{707B6013-DC68-43EB-9F33-A4325BAEDEE2}" type="parTrans" cxnId="{79BB856D-D07B-4BF4-87C9-BCBD1830DA9B}">
      <dgm:prSet/>
      <dgm:spPr/>
      <dgm:t>
        <a:bodyPr/>
        <a:lstStyle/>
        <a:p>
          <a:endParaRPr lang="pt-BR"/>
        </a:p>
      </dgm:t>
    </dgm:pt>
    <dgm:pt modelId="{C1D66FF6-D72D-4187-B963-22B3140C2AC8}" type="sibTrans" cxnId="{79BB856D-D07B-4BF4-87C9-BCBD1830DA9B}">
      <dgm:prSet/>
      <dgm:spPr/>
      <dgm:t>
        <a:bodyPr/>
        <a:lstStyle/>
        <a:p>
          <a:endParaRPr lang="pt-BR"/>
        </a:p>
      </dgm:t>
    </dgm:pt>
    <dgm:pt modelId="{4FC5B04A-E1B5-4658-9B42-AB918AE65D82}">
      <dgm:prSet phldrT="[Texto]" custT="1"/>
      <dgm:spPr>
        <a:ln>
          <a:solidFill>
            <a:srgbClr val="124E1D"/>
          </a:solidFill>
        </a:ln>
      </dgm:spPr>
      <dgm:t>
        <a:bodyPr/>
        <a:lstStyle/>
        <a:p>
          <a:pPr algn="r"/>
          <a:r>
            <a:rPr lang="pt-BR" sz="2500" b="1" dirty="0" smtClean="0"/>
            <a:t>DILIGÊNCIA - TCU</a:t>
          </a:r>
          <a:endParaRPr lang="pt-BR" sz="2500" b="1" dirty="0"/>
        </a:p>
      </dgm:t>
    </dgm:pt>
    <dgm:pt modelId="{7225D0FA-5CF3-48C0-A857-60881208B680}" type="parTrans" cxnId="{3E3756D3-9816-4E67-B5FB-6668C68CFC08}">
      <dgm:prSet/>
      <dgm:spPr/>
      <dgm:t>
        <a:bodyPr/>
        <a:lstStyle/>
        <a:p>
          <a:endParaRPr lang="pt-BR"/>
        </a:p>
      </dgm:t>
    </dgm:pt>
    <dgm:pt modelId="{BC858EC0-B597-49B8-A119-84430A8F68C5}" type="sibTrans" cxnId="{3E3756D3-9816-4E67-B5FB-6668C68CFC08}">
      <dgm:prSet/>
      <dgm:spPr/>
      <dgm:t>
        <a:bodyPr/>
        <a:lstStyle/>
        <a:p>
          <a:endParaRPr lang="pt-BR"/>
        </a:p>
      </dgm:t>
    </dgm:pt>
    <dgm:pt modelId="{ECB08C16-D120-411F-B56C-EFF70A087F31}">
      <dgm:prSet phldrT="[Texto]" custT="1"/>
      <dgm:spPr>
        <a:ln>
          <a:solidFill>
            <a:srgbClr val="124E1D"/>
          </a:solidFill>
        </a:ln>
      </dgm:spPr>
      <dgm:t>
        <a:bodyPr/>
        <a:lstStyle/>
        <a:p>
          <a:r>
            <a:rPr lang="pt-BR" sz="2200" b="1" dirty="0" smtClean="0"/>
            <a:t>                                                  </a:t>
          </a:r>
          <a:r>
            <a:rPr lang="pt-BR" sz="1800" b="1" dirty="0" smtClean="0"/>
            <a:t>NOTA        0094/2016/PF/UFU/PFFUFUB/PGF/AGU DE 11/07/2016 -</a:t>
          </a:r>
          <a:endParaRPr lang="pt-BR" sz="1800" b="1" dirty="0"/>
        </a:p>
      </dgm:t>
    </dgm:pt>
    <dgm:pt modelId="{26E7C9CE-F011-48D8-AD70-585E8AD8D9F3}" type="parTrans" cxnId="{BBB1AC46-33D5-4E66-BED2-D658DDA5536F}">
      <dgm:prSet/>
      <dgm:spPr/>
      <dgm:t>
        <a:bodyPr/>
        <a:lstStyle/>
        <a:p>
          <a:endParaRPr lang="pt-BR"/>
        </a:p>
      </dgm:t>
    </dgm:pt>
    <dgm:pt modelId="{8A12670A-5FDA-422F-8156-CE747306A878}" type="sibTrans" cxnId="{BBB1AC46-33D5-4E66-BED2-D658DDA5536F}">
      <dgm:prSet/>
      <dgm:spPr/>
      <dgm:t>
        <a:bodyPr/>
        <a:lstStyle/>
        <a:p>
          <a:endParaRPr lang="pt-BR"/>
        </a:p>
      </dgm:t>
    </dgm:pt>
    <dgm:pt modelId="{97CF32EA-E915-4AE9-AF3F-5545F0C3F4CE}">
      <dgm:prSet phldrT="[Texto]" custT="1"/>
      <dgm:spPr/>
      <dgm:t>
        <a:bodyPr/>
        <a:lstStyle/>
        <a:p>
          <a:r>
            <a:rPr lang="pt-BR" sz="2500" b="1" dirty="0" smtClean="0"/>
            <a:t>AUDITORIAS INTERNAS</a:t>
          </a:r>
          <a:endParaRPr lang="pt-BR" sz="2500" b="1" dirty="0"/>
        </a:p>
      </dgm:t>
    </dgm:pt>
    <dgm:pt modelId="{77C484B1-7F19-4C9C-ADF8-171407564276}" type="parTrans" cxnId="{CBD00F27-97F8-41CA-A266-69701FB25967}">
      <dgm:prSet/>
      <dgm:spPr/>
      <dgm:t>
        <a:bodyPr/>
        <a:lstStyle/>
        <a:p>
          <a:endParaRPr lang="pt-BR"/>
        </a:p>
      </dgm:t>
    </dgm:pt>
    <dgm:pt modelId="{0B78875C-E8E2-4AAA-A3A0-4F7EE528D121}" type="sibTrans" cxnId="{CBD00F27-97F8-41CA-A266-69701FB25967}">
      <dgm:prSet/>
      <dgm:spPr/>
      <dgm:t>
        <a:bodyPr/>
        <a:lstStyle/>
        <a:p>
          <a:endParaRPr lang="pt-BR"/>
        </a:p>
      </dgm:t>
    </dgm:pt>
    <dgm:pt modelId="{7E018F8D-A828-4CFB-9BA5-0836FEA686D2}">
      <dgm:prSet phldrT="[Texto]"/>
      <dgm:spPr>
        <a:ln>
          <a:solidFill>
            <a:srgbClr val="124E1D"/>
          </a:solidFill>
        </a:ln>
      </dgm:spPr>
      <dgm:t>
        <a:bodyPr/>
        <a:lstStyle/>
        <a:p>
          <a:r>
            <a:rPr lang="pt-BR" b="1" dirty="0" smtClean="0"/>
            <a:t>    Informações  pontuais sobre PRESTAÇÃO DE CONTAS FINAIS no ano em exercício – TCU</a:t>
          </a:r>
          <a:endParaRPr lang="pt-BR" b="1" dirty="0"/>
        </a:p>
      </dgm:t>
    </dgm:pt>
    <dgm:pt modelId="{B8791D9E-27DA-4EA5-B5D1-411F43C3DBDE}" type="parTrans" cxnId="{41D0531C-4C78-42CC-8745-D24F4697853D}">
      <dgm:prSet/>
      <dgm:spPr/>
      <dgm:t>
        <a:bodyPr/>
        <a:lstStyle/>
        <a:p>
          <a:endParaRPr lang="pt-BR"/>
        </a:p>
      </dgm:t>
    </dgm:pt>
    <dgm:pt modelId="{C1856594-E64C-4197-A5DE-D45533C2BEC3}" type="sibTrans" cxnId="{41D0531C-4C78-42CC-8745-D24F4697853D}">
      <dgm:prSet/>
      <dgm:spPr/>
      <dgm:t>
        <a:bodyPr/>
        <a:lstStyle/>
        <a:p>
          <a:endParaRPr lang="pt-BR"/>
        </a:p>
      </dgm:t>
    </dgm:pt>
    <dgm:pt modelId="{6F2C5505-95D2-433F-B69F-DF87B4CA0F32}">
      <dgm:prSet phldrT="[Texto]" custT="1"/>
      <dgm:spPr>
        <a:ln>
          <a:solidFill>
            <a:srgbClr val="124E1D"/>
          </a:solidFill>
        </a:ln>
      </dgm:spPr>
      <dgm:t>
        <a:bodyPr/>
        <a:lstStyle/>
        <a:p>
          <a:pPr algn="r"/>
          <a:r>
            <a:rPr lang="pt-BR" sz="1800" b="1" dirty="0" smtClean="0"/>
            <a:t>DILIGÊNCIA - TCU _ OFÍCIO 3125/2015 Relação UFU e Fundações</a:t>
          </a:r>
          <a:endParaRPr lang="pt-BR" sz="1800" b="1" dirty="0"/>
        </a:p>
      </dgm:t>
    </dgm:pt>
    <dgm:pt modelId="{DEEBF0FA-C1A6-45BB-8158-7A0E17E9BB1A}" type="parTrans" cxnId="{8D5B9BF4-C565-413F-9788-28479161B47A}">
      <dgm:prSet/>
      <dgm:spPr/>
      <dgm:t>
        <a:bodyPr/>
        <a:lstStyle/>
        <a:p>
          <a:endParaRPr lang="pt-BR"/>
        </a:p>
      </dgm:t>
    </dgm:pt>
    <dgm:pt modelId="{AB269E3B-0F56-41D1-9F89-BA7F70CEBEED}" type="sibTrans" cxnId="{8D5B9BF4-C565-413F-9788-28479161B47A}">
      <dgm:prSet/>
      <dgm:spPr/>
      <dgm:t>
        <a:bodyPr/>
        <a:lstStyle/>
        <a:p>
          <a:endParaRPr lang="pt-BR"/>
        </a:p>
      </dgm:t>
    </dgm:pt>
    <dgm:pt modelId="{777F6F23-4AEA-49B6-BCB6-F58956654FEF}">
      <dgm:prSet phldrT="[Texto]" custT="1"/>
      <dgm:spPr/>
      <dgm:t>
        <a:bodyPr/>
        <a:lstStyle/>
        <a:p>
          <a:r>
            <a:rPr lang="pt-BR" sz="2400" b="1" dirty="0" smtClean="0"/>
            <a:t>RELATÓRIO DE GESTÃO</a:t>
          </a:r>
          <a:endParaRPr lang="pt-BR" sz="2400" b="1" dirty="0"/>
        </a:p>
      </dgm:t>
    </dgm:pt>
    <dgm:pt modelId="{5E54B450-0442-4DF8-8035-2A4A335D5731}" type="sibTrans" cxnId="{673E26D9-B73F-4324-AA0B-6135264EB609}">
      <dgm:prSet/>
      <dgm:spPr/>
      <dgm:t>
        <a:bodyPr/>
        <a:lstStyle/>
        <a:p>
          <a:endParaRPr lang="pt-BR"/>
        </a:p>
      </dgm:t>
    </dgm:pt>
    <dgm:pt modelId="{10F376C6-C308-49E1-8F17-54EA383CACEF}" type="parTrans" cxnId="{673E26D9-B73F-4324-AA0B-6135264EB609}">
      <dgm:prSet/>
      <dgm:spPr/>
      <dgm:t>
        <a:bodyPr/>
        <a:lstStyle/>
        <a:p>
          <a:endParaRPr lang="pt-BR"/>
        </a:p>
      </dgm:t>
    </dgm:pt>
    <dgm:pt modelId="{706F7310-05FE-4C3B-B966-37D20DE53CC4}">
      <dgm:prSet phldrT="[Texto]"/>
      <dgm:spPr>
        <a:ln>
          <a:solidFill>
            <a:srgbClr val="124E1D"/>
          </a:solidFill>
        </a:ln>
      </dgm:spPr>
      <dgm:t>
        <a:bodyPr/>
        <a:lstStyle/>
        <a:p>
          <a:r>
            <a:rPr lang="pt-BR" b="1" dirty="0" smtClean="0"/>
            <a:t>Normativa 63/2010 e Portarias anuais TCU</a:t>
          </a:r>
          <a:endParaRPr lang="pt-BR" b="1" dirty="0"/>
        </a:p>
      </dgm:t>
    </dgm:pt>
    <dgm:pt modelId="{A5454024-0622-478C-9974-778B50A4805B}" type="parTrans" cxnId="{9575328B-44C0-4288-AAC1-9F423D862DAB}">
      <dgm:prSet/>
      <dgm:spPr/>
    </dgm:pt>
    <dgm:pt modelId="{6CADDBF1-6BA4-4CAB-999E-4943110EA35A}" type="sibTrans" cxnId="{9575328B-44C0-4288-AAC1-9F423D862DAB}">
      <dgm:prSet/>
      <dgm:spPr/>
    </dgm:pt>
    <dgm:pt modelId="{92CE3073-3555-4EB6-BE53-638AB3C4DC4F}" type="pres">
      <dgm:prSet presAssocID="{CF15BD2F-7AAE-4C61-AD44-791D3E2A05B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7BC654F-C3FE-4899-9F13-94D8F3416892}" type="pres">
      <dgm:prSet presAssocID="{97CF32EA-E915-4AE9-AF3F-5545F0C3F4CE}" presName="compositeNode" presStyleCnt="0">
        <dgm:presLayoutVars>
          <dgm:bulletEnabled val="1"/>
        </dgm:presLayoutVars>
      </dgm:prSet>
      <dgm:spPr/>
    </dgm:pt>
    <dgm:pt modelId="{FA9F26D6-1A3A-460E-9528-C6CD6794E767}" type="pres">
      <dgm:prSet presAssocID="{97CF32EA-E915-4AE9-AF3F-5545F0C3F4CE}" presName="image" presStyleLbl="fgImgPlace1" presStyleIdx="0" presStyleCnt="4"/>
      <dgm:spPr/>
    </dgm:pt>
    <dgm:pt modelId="{C98B43E1-E708-4BD8-80D9-9671BE398A37}" type="pres">
      <dgm:prSet presAssocID="{97CF32EA-E915-4AE9-AF3F-5545F0C3F4CE}" presName="childNode" presStyleLbl="node1" presStyleIdx="0" presStyleCnt="4" custLinFactNeighborX="2166" custLinFactNeighborY="-179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6AC880-A431-4C69-BFFC-D54A2AB9AB37}" type="pres">
      <dgm:prSet presAssocID="{97CF32EA-E915-4AE9-AF3F-5545F0C3F4CE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5A9EC4-4943-4713-AC28-66F2D3C59A40}" type="pres">
      <dgm:prSet presAssocID="{0B78875C-E8E2-4AAA-A3A0-4F7EE528D121}" presName="sibTrans" presStyleCnt="0"/>
      <dgm:spPr/>
    </dgm:pt>
    <dgm:pt modelId="{22B264F3-B5A4-419D-8F5D-456EE46EA000}" type="pres">
      <dgm:prSet presAssocID="{777F6F23-4AEA-49B6-BCB6-F58956654FEF}" presName="compositeNode" presStyleCnt="0">
        <dgm:presLayoutVars>
          <dgm:bulletEnabled val="1"/>
        </dgm:presLayoutVars>
      </dgm:prSet>
      <dgm:spPr/>
    </dgm:pt>
    <dgm:pt modelId="{1970E571-8CBF-4A8C-B968-A37388B88E47}" type="pres">
      <dgm:prSet presAssocID="{777F6F23-4AEA-49B6-BCB6-F58956654FEF}" presName="image" presStyleLbl="fgImgPlace1" presStyleIdx="1" presStyleCnt="4"/>
      <dgm:spPr/>
    </dgm:pt>
    <dgm:pt modelId="{B0EB9E15-B52A-4A94-AB93-362B25C7F72A}" type="pres">
      <dgm:prSet presAssocID="{777F6F23-4AEA-49B6-BCB6-F58956654FEF}" presName="childNode" presStyleLbl="node1" presStyleIdx="1" presStyleCnt="4" custLinFactNeighborX="8968" custLinFactNeighborY="-161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6B000A-B1E4-4E46-AFEC-EF56B96CFBC4}" type="pres">
      <dgm:prSet presAssocID="{777F6F23-4AEA-49B6-BCB6-F58956654FEF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C3D6F3-8789-4C77-984F-73DAAF4F1BFD}" type="pres">
      <dgm:prSet presAssocID="{5E54B450-0442-4DF8-8035-2A4A335D5731}" presName="sibTrans" presStyleCnt="0"/>
      <dgm:spPr/>
    </dgm:pt>
    <dgm:pt modelId="{8101729D-A490-4B00-98D8-D5441738327B}" type="pres">
      <dgm:prSet presAssocID="{4FC5B04A-E1B5-4658-9B42-AB918AE65D82}" presName="compositeNode" presStyleCnt="0">
        <dgm:presLayoutVars>
          <dgm:bulletEnabled val="1"/>
        </dgm:presLayoutVars>
      </dgm:prSet>
      <dgm:spPr/>
    </dgm:pt>
    <dgm:pt modelId="{7FBD21BB-1537-46C0-9955-6B583AD73DBB}" type="pres">
      <dgm:prSet presAssocID="{4FC5B04A-E1B5-4658-9B42-AB918AE65D82}" presName="image" presStyleLbl="fgImgPlace1" presStyleIdx="2" presStyleCnt="4"/>
      <dgm:spPr/>
    </dgm:pt>
    <dgm:pt modelId="{9DD02A97-2B64-468C-BFF3-02AA5283EA70}" type="pres">
      <dgm:prSet presAssocID="{4FC5B04A-E1B5-4658-9B42-AB918AE65D82}" presName="childNode" presStyleLbl="node1" presStyleIdx="2" presStyleCnt="4" custLinFactNeighborX="-5455" custLinFactNeighborY="1930">
        <dgm:presLayoutVars>
          <dgm:bulletEnabled val="1"/>
        </dgm:presLayoutVars>
      </dgm:prSet>
      <dgm:spPr>
        <a:ln>
          <a:solidFill>
            <a:srgbClr val="124E1D"/>
          </a:solidFill>
        </a:ln>
      </dgm:spPr>
      <dgm:t>
        <a:bodyPr/>
        <a:lstStyle/>
        <a:p>
          <a:endParaRPr lang="pt-BR"/>
        </a:p>
      </dgm:t>
    </dgm:pt>
    <dgm:pt modelId="{44A85CB9-E197-4CF2-90CF-68988B7198D7}" type="pres">
      <dgm:prSet presAssocID="{4FC5B04A-E1B5-4658-9B42-AB918AE65D82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8620DB-01FD-460C-92E3-2680845FE1B6}" type="pres">
      <dgm:prSet presAssocID="{BC858EC0-B597-49B8-A119-84430A8F68C5}" presName="sibTrans" presStyleCnt="0"/>
      <dgm:spPr/>
    </dgm:pt>
    <dgm:pt modelId="{3A0D532B-819C-4772-9E5F-F43EF0F996E5}" type="pres">
      <dgm:prSet presAssocID="{DB4EBDDC-95D6-4FE4-AA01-30015403A9B6}" presName="compositeNode" presStyleCnt="0">
        <dgm:presLayoutVars>
          <dgm:bulletEnabled val="1"/>
        </dgm:presLayoutVars>
      </dgm:prSet>
      <dgm:spPr/>
    </dgm:pt>
    <dgm:pt modelId="{A8485798-358D-4DBE-B405-ECD24B4C153D}" type="pres">
      <dgm:prSet presAssocID="{DB4EBDDC-95D6-4FE4-AA01-30015403A9B6}" presName="image" presStyleLbl="fgImgPlace1" presStyleIdx="3" presStyleCnt="4"/>
      <dgm:spPr/>
    </dgm:pt>
    <dgm:pt modelId="{0497FA71-9C03-4DEE-BDBF-3C3996414B81}" type="pres">
      <dgm:prSet presAssocID="{DB4EBDDC-95D6-4FE4-AA01-30015403A9B6}" presName="childNode" presStyleLbl="node1" presStyleIdx="3" presStyleCnt="4" custLinFactNeighborX="-5361" custLinFactNeighborY="-34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65FA62-C4AD-4C24-B8FA-CC8628F13F06}" type="pres">
      <dgm:prSet presAssocID="{DB4EBDDC-95D6-4FE4-AA01-30015403A9B6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575328B-44C0-4288-AAC1-9F423D862DAB}" srcId="{777F6F23-4AEA-49B6-BCB6-F58956654FEF}" destId="{706F7310-05FE-4C3B-B966-37D20DE53CC4}" srcOrd="1" destOrd="0" parTransId="{A5454024-0622-478C-9974-778B50A4805B}" sibTransId="{6CADDBF1-6BA4-4CAB-999E-4943110EA35A}"/>
    <dgm:cxn modelId="{F709AC4B-F15A-4A56-A1D5-A6A45F094C75}" type="presOf" srcId="{4FC5B04A-E1B5-4658-9B42-AB918AE65D82}" destId="{44A85CB9-E197-4CF2-90CF-68988B7198D7}" srcOrd="0" destOrd="0" presId="urn:microsoft.com/office/officeart/2005/8/layout/hList2"/>
    <dgm:cxn modelId="{CBD00F27-97F8-41CA-A266-69701FB25967}" srcId="{CF15BD2F-7AAE-4C61-AD44-791D3E2A05B1}" destId="{97CF32EA-E915-4AE9-AF3F-5545F0C3F4CE}" srcOrd="0" destOrd="0" parTransId="{77C484B1-7F19-4C9C-ADF8-171407564276}" sibTransId="{0B78875C-E8E2-4AAA-A3A0-4F7EE528D121}"/>
    <dgm:cxn modelId="{2C102526-5BEB-4BAA-AB06-2AAB55D0AA9F}" type="presOf" srcId="{777F6F23-4AEA-49B6-BCB6-F58956654FEF}" destId="{1A6B000A-B1E4-4E46-AFEC-EF56B96CFBC4}" srcOrd="0" destOrd="0" presId="urn:microsoft.com/office/officeart/2005/8/layout/hList2"/>
    <dgm:cxn modelId="{F007A508-AB81-4C80-BED3-E90DFF1ABE54}" type="presOf" srcId="{408D1CBC-AD3F-4F8B-8416-7B887F69B4DF}" destId="{C98B43E1-E708-4BD8-80D9-9671BE398A37}" srcOrd="0" destOrd="0" presId="urn:microsoft.com/office/officeart/2005/8/layout/hList2"/>
    <dgm:cxn modelId="{F643A6DA-EA0D-46DE-9C3B-6FD1784036FB}" type="presOf" srcId="{7E018F8D-A828-4CFB-9BA5-0836FEA686D2}" destId="{B0EB9E15-B52A-4A94-AB93-362B25C7F72A}" srcOrd="0" destOrd="0" presId="urn:microsoft.com/office/officeart/2005/8/layout/hList2"/>
    <dgm:cxn modelId="{C6F3F2AF-1079-41B3-A19F-EE8398395990}" srcId="{CF15BD2F-7AAE-4C61-AD44-791D3E2A05B1}" destId="{DB4EBDDC-95D6-4FE4-AA01-30015403A9B6}" srcOrd="3" destOrd="0" parTransId="{F862B363-E05D-4BD9-8A59-DCD41A7C96CF}" sibTransId="{D8B638F9-177D-448D-8400-B530A3CB86B9}"/>
    <dgm:cxn modelId="{C027A082-D62A-4A8B-A5E7-75EDD0CB2C38}" type="presOf" srcId="{ECB08C16-D120-411F-B56C-EFF70A087F31}" destId="{0497FA71-9C03-4DEE-BDBF-3C3996414B81}" srcOrd="0" destOrd="0" presId="urn:microsoft.com/office/officeart/2005/8/layout/hList2"/>
    <dgm:cxn modelId="{BBB1AC46-33D5-4E66-BED2-D658DDA5536F}" srcId="{DB4EBDDC-95D6-4FE4-AA01-30015403A9B6}" destId="{ECB08C16-D120-411F-B56C-EFF70A087F31}" srcOrd="0" destOrd="0" parTransId="{26E7C9CE-F011-48D8-AD70-585E8AD8D9F3}" sibTransId="{8A12670A-5FDA-422F-8156-CE747306A878}"/>
    <dgm:cxn modelId="{BA94FF43-95AD-440C-9DB1-0DE72E27DF7C}" type="presOf" srcId="{DB4EBDDC-95D6-4FE4-AA01-30015403A9B6}" destId="{3565FA62-C4AD-4C24-B8FA-CC8628F13F06}" srcOrd="0" destOrd="0" presId="urn:microsoft.com/office/officeart/2005/8/layout/hList2"/>
    <dgm:cxn modelId="{FBF3A1E1-85A1-466D-A04D-6D7578D8E79C}" type="presOf" srcId="{CF15BD2F-7AAE-4C61-AD44-791D3E2A05B1}" destId="{92CE3073-3555-4EB6-BE53-638AB3C4DC4F}" srcOrd="0" destOrd="0" presId="urn:microsoft.com/office/officeart/2005/8/layout/hList2"/>
    <dgm:cxn modelId="{79BB856D-D07B-4BF4-87C9-BCBD1830DA9B}" srcId="{97CF32EA-E915-4AE9-AF3F-5545F0C3F4CE}" destId="{408D1CBC-AD3F-4F8B-8416-7B887F69B4DF}" srcOrd="0" destOrd="0" parTransId="{707B6013-DC68-43EB-9F33-A4325BAEDEE2}" sibTransId="{C1D66FF6-D72D-4187-B963-22B3140C2AC8}"/>
    <dgm:cxn modelId="{3E3756D3-9816-4E67-B5FB-6668C68CFC08}" srcId="{CF15BD2F-7AAE-4C61-AD44-791D3E2A05B1}" destId="{4FC5B04A-E1B5-4658-9B42-AB918AE65D82}" srcOrd="2" destOrd="0" parTransId="{7225D0FA-5CF3-48C0-A857-60881208B680}" sibTransId="{BC858EC0-B597-49B8-A119-84430A8F68C5}"/>
    <dgm:cxn modelId="{41D0531C-4C78-42CC-8745-D24F4697853D}" srcId="{777F6F23-4AEA-49B6-BCB6-F58956654FEF}" destId="{7E018F8D-A828-4CFB-9BA5-0836FEA686D2}" srcOrd="0" destOrd="0" parTransId="{B8791D9E-27DA-4EA5-B5D1-411F43C3DBDE}" sibTransId="{C1856594-E64C-4197-A5DE-D45533C2BEC3}"/>
    <dgm:cxn modelId="{B6741FFC-87F7-40A1-BBDC-D5A337FAEAD3}" type="presOf" srcId="{706F7310-05FE-4C3B-B966-37D20DE53CC4}" destId="{B0EB9E15-B52A-4A94-AB93-362B25C7F72A}" srcOrd="0" destOrd="1" presId="urn:microsoft.com/office/officeart/2005/8/layout/hList2"/>
    <dgm:cxn modelId="{31B93A07-A210-48D4-8CFB-244C6CADA9B4}" type="presOf" srcId="{97CF32EA-E915-4AE9-AF3F-5545F0C3F4CE}" destId="{4A6AC880-A431-4C69-BFFC-D54A2AB9AB37}" srcOrd="0" destOrd="0" presId="urn:microsoft.com/office/officeart/2005/8/layout/hList2"/>
    <dgm:cxn modelId="{D4B83C67-537A-470B-AA01-ABC7571805F0}" type="presOf" srcId="{6F2C5505-95D2-433F-B69F-DF87B4CA0F32}" destId="{9DD02A97-2B64-468C-BFF3-02AA5283EA70}" srcOrd="0" destOrd="0" presId="urn:microsoft.com/office/officeart/2005/8/layout/hList2"/>
    <dgm:cxn modelId="{8D5B9BF4-C565-413F-9788-28479161B47A}" srcId="{4FC5B04A-E1B5-4658-9B42-AB918AE65D82}" destId="{6F2C5505-95D2-433F-B69F-DF87B4CA0F32}" srcOrd="0" destOrd="0" parTransId="{DEEBF0FA-C1A6-45BB-8158-7A0E17E9BB1A}" sibTransId="{AB269E3B-0F56-41D1-9F89-BA7F70CEBEED}"/>
    <dgm:cxn modelId="{673E26D9-B73F-4324-AA0B-6135264EB609}" srcId="{CF15BD2F-7AAE-4C61-AD44-791D3E2A05B1}" destId="{777F6F23-4AEA-49B6-BCB6-F58956654FEF}" srcOrd="1" destOrd="0" parTransId="{10F376C6-C308-49E1-8F17-54EA383CACEF}" sibTransId="{5E54B450-0442-4DF8-8035-2A4A335D5731}"/>
    <dgm:cxn modelId="{C48355A0-148C-46DB-A3B9-839DF20C873C}" type="presParOf" srcId="{92CE3073-3555-4EB6-BE53-638AB3C4DC4F}" destId="{67BC654F-C3FE-4899-9F13-94D8F3416892}" srcOrd="0" destOrd="0" presId="urn:microsoft.com/office/officeart/2005/8/layout/hList2"/>
    <dgm:cxn modelId="{CDB04125-9278-46D0-921A-EF0423387B01}" type="presParOf" srcId="{67BC654F-C3FE-4899-9F13-94D8F3416892}" destId="{FA9F26D6-1A3A-460E-9528-C6CD6794E767}" srcOrd="0" destOrd="0" presId="urn:microsoft.com/office/officeart/2005/8/layout/hList2"/>
    <dgm:cxn modelId="{7ABAE156-3F1E-4C5C-90AB-F55CB69F60E2}" type="presParOf" srcId="{67BC654F-C3FE-4899-9F13-94D8F3416892}" destId="{C98B43E1-E708-4BD8-80D9-9671BE398A37}" srcOrd="1" destOrd="0" presId="urn:microsoft.com/office/officeart/2005/8/layout/hList2"/>
    <dgm:cxn modelId="{CAAEDDB2-9593-431B-BDA6-EF3F1D491BB1}" type="presParOf" srcId="{67BC654F-C3FE-4899-9F13-94D8F3416892}" destId="{4A6AC880-A431-4C69-BFFC-D54A2AB9AB37}" srcOrd="2" destOrd="0" presId="urn:microsoft.com/office/officeart/2005/8/layout/hList2"/>
    <dgm:cxn modelId="{BF6E0786-E4B1-488F-A423-AFD6F687B4A7}" type="presParOf" srcId="{92CE3073-3555-4EB6-BE53-638AB3C4DC4F}" destId="{165A9EC4-4943-4713-AC28-66F2D3C59A40}" srcOrd="1" destOrd="0" presId="urn:microsoft.com/office/officeart/2005/8/layout/hList2"/>
    <dgm:cxn modelId="{2186E768-0F55-417B-8260-92838BCBBB15}" type="presParOf" srcId="{92CE3073-3555-4EB6-BE53-638AB3C4DC4F}" destId="{22B264F3-B5A4-419D-8F5D-456EE46EA000}" srcOrd="2" destOrd="0" presId="urn:microsoft.com/office/officeart/2005/8/layout/hList2"/>
    <dgm:cxn modelId="{D291D758-40C5-440A-9CDC-D474B605E86F}" type="presParOf" srcId="{22B264F3-B5A4-419D-8F5D-456EE46EA000}" destId="{1970E571-8CBF-4A8C-B968-A37388B88E47}" srcOrd="0" destOrd="0" presId="urn:microsoft.com/office/officeart/2005/8/layout/hList2"/>
    <dgm:cxn modelId="{54A00E90-D11E-484B-97B1-9126F05A85E0}" type="presParOf" srcId="{22B264F3-B5A4-419D-8F5D-456EE46EA000}" destId="{B0EB9E15-B52A-4A94-AB93-362B25C7F72A}" srcOrd="1" destOrd="0" presId="urn:microsoft.com/office/officeart/2005/8/layout/hList2"/>
    <dgm:cxn modelId="{B3922334-5276-42C1-B8F1-36A768A3F042}" type="presParOf" srcId="{22B264F3-B5A4-419D-8F5D-456EE46EA000}" destId="{1A6B000A-B1E4-4E46-AFEC-EF56B96CFBC4}" srcOrd="2" destOrd="0" presId="urn:microsoft.com/office/officeart/2005/8/layout/hList2"/>
    <dgm:cxn modelId="{61BD707E-E058-4F39-A18B-A521E3E00698}" type="presParOf" srcId="{92CE3073-3555-4EB6-BE53-638AB3C4DC4F}" destId="{F0C3D6F3-8789-4C77-984F-73DAAF4F1BFD}" srcOrd="3" destOrd="0" presId="urn:microsoft.com/office/officeart/2005/8/layout/hList2"/>
    <dgm:cxn modelId="{A1573DA7-C349-4720-8489-BD1CB06D8062}" type="presParOf" srcId="{92CE3073-3555-4EB6-BE53-638AB3C4DC4F}" destId="{8101729D-A490-4B00-98D8-D5441738327B}" srcOrd="4" destOrd="0" presId="urn:microsoft.com/office/officeart/2005/8/layout/hList2"/>
    <dgm:cxn modelId="{632E9123-88F0-40BC-AF3A-317D350F33E4}" type="presParOf" srcId="{8101729D-A490-4B00-98D8-D5441738327B}" destId="{7FBD21BB-1537-46C0-9955-6B583AD73DBB}" srcOrd="0" destOrd="0" presId="urn:microsoft.com/office/officeart/2005/8/layout/hList2"/>
    <dgm:cxn modelId="{1E5ED197-3787-465F-8A89-CCF9BC40E9B0}" type="presParOf" srcId="{8101729D-A490-4B00-98D8-D5441738327B}" destId="{9DD02A97-2B64-468C-BFF3-02AA5283EA70}" srcOrd="1" destOrd="0" presId="urn:microsoft.com/office/officeart/2005/8/layout/hList2"/>
    <dgm:cxn modelId="{6817BB11-06E1-4B30-8B1D-216683A80EA1}" type="presParOf" srcId="{8101729D-A490-4B00-98D8-D5441738327B}" destId="{44A85CB9-E197-4CF2-90CF-68988B7198D7}" srcOrd="2" destOrd="0" presId="urn:microsoft.com/office/officeart/2005/8/layout/hList2"/>
    <dgm:cxn modelId="{8EA2255F-0ABA-401D-A258-1D352BB2C735}" type="presParOf" srcId="{92CE3073-3555-4EB6-BE53-638AB3C4DC4F}" destId="{B38620DB-01FD-460C-92E3-2680845FE1B6}" srcOrd="5" destOrd="0" presId="urn:microsoft.com/office/officeart/2005/8/layout/hList2"/>
    <dgm:cxn modelId="{EF4B2FA0-D148-469B-AF19-6F6D587BA85F}" type="presParOf" srcId="{92CE3073-3555-4EB6-BE53-638AB3C4DC4F}" destId="{3A0D532B-819C-4772-9E5F-F43EF0F996E5}" srcOrd="6" destOrd="0" presId="urn:microsoft.com/office/officeart/2005/8/layout/hList2"/>
    <dgm:cxn modelId="{E716968F-BD54-4234-9FA9-5105FE30B0C4}" type="presParOf" srcId="{3A0D532B-819C-4772-9E5F-F43EF0F996E5}" destId="{A8485798-358D-4DBE-B405-ECD24B4C153D}" srcOrd="0" destOrd="0" presId="urn:microsoft.com/office/officeart/2005/8/layout/hList2"/>
    <dgm:cxn modelId="{C45853A4-97FB-46AD-83A9-7EB31C6973E1}" type="presParOf" srcId="{3A0D532B-819C-4772-9E5F-F43EF0F996E5}" destId="{0497FA71-9C03-4DEE-BDBF-3C3996414B81}" srcOrd="1" destOrd="0" presId="urn:microsoft.com/office/officeart/2005/8/layout/hList2"/>
    <dgm:cxn modelId="{916AB424-0731-46FF-992D-1FCF207B0A97}" type="presParOf" srcId="{3A0D532B-819C-4772-9E5F-F43EF0F996E5}" destId="{3565FA62-C4AD-4C24-B8FA-CC8628F13F06}" srcOrd="2" destOrd="0" presId="urn:microsoft.com/office/officeart/2005/8/layout/h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DF2498-F763-4882-A1EA-7AD45ABED371}" type="doc">
      <dgm:prSet loTypeId="urn:microsoft.com/office/officeart/2005/8/layout/arrow2" loCatId="process" qsTypeId="urn:microsoft.com/office/officeart/2005/8/quickstyle/3d3" qsCatId="3D" csTypeId="urn:microsoft.com/office/officeart/2005/8/colors/accent5_5" csCatId="accent5" phldr="1"/>
      <dgm:spPr/>
    </dgm:pt>
    <dgm:pt modelId="{0BE7350A-939D-4017-8F16-FFBB7DCF6F8F}">
      <dgm:prSet phldrT="[Texto]" custT="1"/>
      <dgm:spPr/>
      <dgm:t>
        <a:bodyPr/>
        <a:lstStyle/>
        <a:p>
          <a:pPr algn="ctr"/>
          <a:r>
            <a:rPr lang="pt-BR" sz="2000" dirty="0" smtClean="0"/>
            <a:t>(vigentes até 2015)</a:t>
          </a:r>
          <a:endParaRPr lang="pt-BR" sz="2000" dirty="0"/>
        </a:p>
      </dgm:t>
    </dgm:pt>
    <dgm:pt modelId="{58C71436-C24B-4FF0-A0B3-85520082627F}" type="parTrans" cxnId="{EC613D07-749B-43CC-815F-39DA04EEFD12}">
      <dgm:prSet/>
      <dgm:spPr/>
      <dgm:t>
        <a:bodyPr/>
        <a:lstStyle/>
        <a:p>
          <a:endParaRPr lang="pt-BR"/>
        </a:p>
      </dgm:t>
    </dgm:pt>
    <dgm:pt modelId="{A2F1AF1B-E42E-4044-B3C5-8F57D4388036}" type="sibTrans" cxnId="{EC613D07-749B-43CC-815F-39DA04EEFD12}">
      <dgm:prSet/>
      <dgm:spPr/>
      <dgm:t>
        <a:bodyPr/>
        <a:lstStyle/>
        <a:p>
          <a:endParaRPr lang="pt-BR"/>
        </a:p>
      </dgm:t>
    </dgm:pt>
    <dgm:pt modelId="{71AD38A9-0BD1-422D-8E67-C0825E8A0899}">
      <dgm:prSet phldrT="[Texto]" custT="1"/>
      <dgm:spPr/>
      <dgm:t>
        <a:bodyPr/>
        <a:lstStyle/>
        <a:p>
          <a:pPr algn="l"/>
          <a:endParaRPr lang="pt-BR" sz="2800" dirty="0" smtClean="0">
            <a:solidFill>
              <a:srgbClr val="C00000"/>
            </a:solidFill>
          </a:endParaRPr>
        </a:p>
        <a:p>
          <a:pPr algn="ctr"/>
          <a:r>
            <a:rPr lang="pt-BR" sz="2800" b="1" dirty="0" smtClean="0">
              <a:solidFill>
                <a:srgbClr val="C00000"/>
              </a:solidFill>
            </a:rPr>
            <a:t>(2016)</a:t>
          </a:r>
          <a:endParaRPr lang="pt-BR" sz="2800" b="1" dirty="0">
            <a:solidFill>
              <a:srgbClr val="C00000"/>
            </a:solidFill>
          </a:endParaRPr>
        </a:p>
      </dgm:t>
    </dgm:pt>
    <dgm:pt modelId="{4961ED0F-9F38-40D5-AE06-2057F38F01A1}" type="parTrans" cxnId="{9DC6C152-84FE-417A-B262-10B04A88C195}">
      <dgm:prSet/>
      <dgm:spPr/>
      <dgm:t>
        <a:bodyPr/>
        <a:lstStyle/>
        <a:p>
          <a:endParaRPr lang="pt-BR"/>
        </a:p>
      </dgm:t>
    </dgm:pt>
    <dgm:pt modelId="{5703FBDF-6A14-427B-8E61-AE8C71BEFAEA}" type="sibTrans" cxnId="{9DC6C152-84FE-417A-B262-10B04A88C195}">
      <dgm:prSet/>
      <dgm:spPr/>
      <dgm:t>
        <a:bodyPr/>
        <a:lstStyle/>
        <a:p>
          <a:endParaRPr lang="pt-BR"/>
        </a:p>
      </dgm:t>
    </dgm:pt>
    <dgm:pt modelId="{2F8A3583-3862-42AF-9580-A69018F14B47}">
      <dgm:prSet phldrT="[Texto]" custT="1"/>
      <dgm:spPr/>
      <dgm:t>
        <a:bodyPr/>
        <a:lstStyle/>
        <a:p>
          <a:endParaRPr lang="pt-BR" sz="2800" dirty="0" smtClean="0"/>
        </a:p>
        <a:p>
          <a:r>
            <a:rPr lang="pt-BR" sz="2800" dirty="0" smtClean="0"/>
            <a:t>(2017 pra frente)</a:t>
          </a:r>
          <a:endParaRPr lang="pt-BR" sz="2800" dirty="0"/>
        </a:p>
      </dgm:t>
    </dgm:pt>
    <dgm:pt modelId="{F87D9404-FE82-4CD4-9BA7-C1C63049F5B2}" type="parTrans" cxnId="{D0810BC2-BBE5-4F08-8BCE-E732DC693E7B}">
      <dgm:prSet/>
      <dgm:spPr/>
      <dgm:t>
        <a:bodyPr/>
        <a:lstStyle/>
        <a:p>
          <a:endParaRPr lang="pt-BR"/>
        </a:p>
      </dgm:t>
    </dgm:pt>
    <dgm:pt modelId="{355ECFFE-3215-4093-8EFB-739EA0C2E096}" type="sibTrans" cxnId="{D0810BC2-BBE5-4F08-8BCE-E732DC693E7B}">
      <dgm:prSet/>
      <dgm:spPr/>
      <dgm:t>
        <a:bodyPr/>
        <a:lstStyle/>
        <a:p>
          <a:endParaRPr lang="pt-BR"/>
        </a:p>
      </dgm:t>
    </dgm:pt>
    <dgm:pt modelId="{B0B411CE-F756-4E21-B8F1-9EA3B5708463}" type="pres">
      <dgm:prSet presAssocID="{2FDF2498-F763-4882-A1EA-7AD45ABED371}" presName="arrowDiagram" presStyleCnt="0">
        <dgm:presLayoutVars>
          <dgm:chMax val="5"/>
          <dgm:dir/>
          <dgm:resizeHandles val="exact"/>
        </dgm:presLayoutVars>
      </dgm:prSet>
      <dgm:spPr/>
    </dgm:pt>
    <dgm:pt modelId="{AC762F3E-DE3F-4D44-8AE1-9E7D0FFF2718}" type="pres">
      <dgm:prSet presAssocID="{2FDF2498-F763-4882-A1EA-7AD45ABED371}" presName="arrow" presStyleLbl="bgShp" presStyleIdx="0" presStyleCn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  <a:ln w="38100">
          <a:solidFill>
            <a:srgbClr val="00B050"/>
          </a:solidFill>
          <a:prstDash val="lgDash"/>
        </a:ln>
      </dgm:spPr>
    </dgm:pt>
    <dgm:pt modelId="{CAD4FB84-03D7-4730-83AC-65BA2348C96D}" type="pres">
      <dgm:prSet presAssocID="{2FDF2498-F763-4882-A1EA-7AD45ABED371}" presName="arrowDiagram3" presStyleCnt="0"/>
      <dgm:spPr/>
    </dgm:pt>
    <dgm:pt modelId="{B572B05D-5796-46A0-B42C-D24DDE8DE22B}" type="pres">
      <dgm:prSet presAssocID="{0BE7350A-939D-4017-8F16-FFBB7DCF6F8F}" presName="bullet3a" presStyleLbl="node1" presStyleIdx="0" presStyleCnt="3"/>
      <dgm:spPr/>
    </dgm:pt>
    <dgm:pt modelId="{098EBF3C-EF1E-49A4-9C64-60A488DE4D64}" type="pres">
      <dgm:prSet presAssocID="{0BE7350A-939D-4017-8F16-FFBB7DCF6F8F}" presName="textBox3a" presStyleLbl="revTx" presStyleIdx="0" presStyleCnt="3" custScaleX="1235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36453C-689C-4A61-9E94-47310241FC12}" type="pres">
      <dgm:prSet presAssocID="{71AD38A9-0BD1-422D-8E67-C0825E8A0899}" presName="bullet3b" presStyleLbl="node1" presStyleIdx="1" presStyleCnt="3"/>
      <dgm:spPr>
        <a:solidFill>
          <a:srgbClr val="00B050">
            <a:alpha val="70000"/>
          </a:srgbClr>
        </a:solidFill>
        <a:ln>
          <a:solidFill>
            <a:srgbClr val="00B050"/>
          </a:solidFill>
        </a:ln>
      </dgm:spPr>
    </dgm:pt>
    <dgm:pt modelId="{F221E711-A7A7-4DEC-A9D6-B2FFC7D92ADF}" type="pres">
      <dgm:prSet presAssocID="{71AD38A9-0BD1-422D-8E67-C0825E8A0899}" presName="textBox3b" presStyleLbl="revTx" presStyleIdx="1" presStyleCnt="3" custScaleY="1198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EAD516-799F-4648-B5CB-0DA558CE1D6B}" type="pres">
      <dgm:prSet presAssocID="{2F8A3583-3862-42AF-9580-A69018F14B47}" presName="bullet3c" presStyleLbl="node1" presStyleIdx="2" presStyleCnt="3"/>
      <dgm:spPr/>
    </dgm:pt>
    <dgm:pt modelId="{F46A4E1B-D0BB-4623-BEE2-65109511218A}" type="pres">
      <dgm:prSet presAssocID="{2F8A3583-3862-42AF-9580-A69018F14B47}" presName="textBox3c" presStyleLbl="revTx" presStyleIdx="2" presStyleCnt="3" custScaleX="151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9E5AA31-D931-439C-AAB4-07EA582A6E91}" type="presOf" srcId="{2F8A3583-3862-42AF-9580-A69018F14B47}" destId="{F46A4E1B-D0BB-4623-BEE2-65109511218A}" srcOrd="0" destOrd="0" presId="urn:microsoft.com/office/officeart/2005/8/layout/arrow2"/>
    <dgm:cxn modelId="{EC613D07-749B-43CC-815F-39DA04EEFD12}" srcId="{2FDF2498-F763-4882-A1EA-7AD45ABED371}" destId="{0BE7350A-939D-4017-8F16-FFBB7DCF6F8F}" srcOrd="0" destOrd="0" parTransId="{58C71436-C24B-4FF0-A0B3-85520082627F}" sibTransId="{A2F1AF1B-E42E-4044-B3C5-8F57D4388036}"/>
    <dgm:cxn modelId="{B0811E4F-70E7-4A52-8D74-CE110DD3E960}" type="presOf" srcId="{2FDF2498-F763-4882-A1EA-7AD45ABED371}" destId="{B0B411CE-F756-4E21-B8F1-9EA3B5708463}" srcOrd="0" destOrd="0" presId="urn:microsoft.com/office/officeart/2005/8/layout/arrow2"/>
    <dgm:cxn modelId="{9DC6C152-84FE-417A-B262-10B04A88C195}" srcId="{2FDF2498-F763-4882-A1EA-7AD45ABED371}" destId="{71AD38A9-0BD1-422D-8E67-C0825E8A0899}" srcOrd="1" destOrd="0" parTransId="{4961ED0F-9F38-40D5-AE06-2057F38F01A1}" sibTransId="{5703FBDF-6A14-427B-8E61-AE8C71BEFAEA}"/>
    <dgm:cxn modelId="{D0810BC2-BBE5-4F08-8BCE-E732DC693E7B}" srcId="{2FDF2498-F763-4882-A1EA-7AD45ABED371}" destId="{2F8A3583-3862-42AF-9580-A69018F14B47}" srcOrd="2" destOrd="0" parTransId="{F87D9404-FE82-4CD4-9BA7-C1C63049F5B2}" sibTransId="{355ECFFE-3215-4093-8EFB-739EA0C2E096}"/>
    <dgm:cxn modelId="{9B5DD177-B3F9-4040-A23F-BF5AE84AF707}" type="presOf" srcId="{0BE7350A-939D-4017-8F16-FFBB7DCF6F8F}" destId="{098EBF3C-EF1E-49A4-9C64-60A488DE4D64}" srcOrd="0" destOrd="0" presId="urn:microsoft.com/office/officeart/2005/8/layout/arrow2"/>
    <dgm:cxn modelId="{D409C4FB-3875-41CB-B61F-8514BCA3170C}" type="presOf" srcId="{71AD38A9-0BD1-422D-8E67-C0825E8A0899}" destId="{F221E711-A7A7-4DEC-A9D6-B2FFC7D92ADF}" srcOrd="0" destOrd="0" presId="urn:microsoft.com/office/officeart/2005/8/layout/arrow2"/>
    <dgm:cxn modelId="{621AD712-AECD-4DCF-A316-82885CC50BA2}" type="presParOf" srcId="{B0B411CE-F756-4E21-B8F1-9EA3B5708463}" destId="{AC762F3E-DE3F-4D44-8AE1-9E7D0FFF2718}" srcOrd="0" destOrd="0" presId="urn:microsoft.com/office/officeart/2005/8/layout/arrow2"/>
    <dgm:cxn modelId="{58F1E3AE-070C-4F57-8471-FDAD4FE0B572}" type="presParOf" srcId="{B0B411CE-F756-4E21-B8F1-9EA3B5708463}" destId="{CAD4FB84-03D7-4730-83AC-65BA2348C96D}" srcOrd="1" destOrd="0" presId="urn:microsoft.com/office/officeart/2005/8/layout/arrow2"/>
    <dgm:cxn modelId="{794E6F17-B2E7-41F1-8D67-1D771DD7FFCF}" type="presParOf" srcId="{CAD4FB84-03D7-4730-83AC-65BA2348C96D}" destId="{B572B05D-5796-46A0-B42C-D24DDE8DE22B}" srcOrd="0" destOrd="0" presId="urn:microsoft.com/office/officeart/2005/8/layout/arrow2"/>
    <dgm:cxn modelId="{69DF54EE-2872-4A61-91F6-6CE4A2ACBE3D}" type="presParOf" srcId="{CAD4FB84-03D7-4730-83AC-65BA2348C96D}" destId="{098EBF3C-EF1E-49A4-9C64-60A488DE4D64}" srcOrd="1" destOrd="0" presId="urn:microsoft.com/office/officeart/2005/8/layout/arrow2"/>
    <dgm:cxn modelId="{353D7FF8-C8AA-4424-9DC7-57E91D55C676}" type="presParOf" srcId="{CAD4FB84-03D7-4730-83AC-65BA2348C96D}" destId="{C236453C-689C-4A61-9E94-47310241FC12}" srcOrd="2" destOrd="0" presId="urn:microsoft.com/office/officeart/2005/8/layout/arrow2"/>
    <dgm:cxn modelId="{A0610C5D-BBF5-40E7-B874-65130DBC187F}" type="presParOf" srcId="{CAD4FB84-03D7-4730-83AC-65BA2348C96D}" destId="{F221E711-A7A7-4DEC-A9D6-B2FFC7D92ADF}" srcOrd="3" destOrd="0" presId="urn:microsoft.com/office/officeart/2005/8/layout/arrow2"/>
    <dgm:cxn modelId="{43705E59-0785-4C8D-8E98-63DC0D3648D0}" type="presParOf" srcId="{CAD4FB84-03D7-4730-83AC-65BA2348C96D}" destId="{F0EAD516-799F-4648-B5CB-0DA558CE1D6B}" srcOrd="4" destOrd="0" presId="urn:microsoft.com/office/officeart/2005/8/layout/arrow2"/>
    <dgm:cxn modelId="{2B6D716E-818F-427A-85C2-84E9AD4BAA53}" type="presParOf" srcId="{CAD4FB84-03D7-4730-83AC-65BA2348C96D}" destId="{F46A4E1B-D0BB-4623-BEE2-65109511218A}" srcOrd="5" destOrd="0" presId="urn:microsoft.com/office/officeart/2005/8/layout/arrow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F31D54-202E-4DA3-A5E0-AF7CE24166A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0BDD66-7352-4026-A9CF-00831DF56B98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2060"/>
        </a:solidFill>
        <a:ln>
          <a:solidFill>
            <a:srgbClr val="00B050"/>
          </a:solidFill>
        </a:ln>
      </dgm:spPr>
      <dgm:t>
        <a:bodyPr vert="horz"/>
        <a:lstStyle/>
        <a:p>
          <a:r>
            <a:rPr lang="pt-BR" sz="1600" b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/>
              <a:latin typeface="Aharoni" pitchFamily="2" charset="-79"/>
              <a:cs typeface="Aharoni" pitchFamily="2" charset="-79"/>
            </a:rPr>
            <a:t>PARÂMETRO</a:t>
          </a:r>
        </a:p>
        <a:p>
          <a:endParaRPr lang="pt-BR" sz="1600" b="0" u="none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00B050"/>
            </a:solidFill>
            <a:effectLst/>
            <a:latin typeface="Aharoni" pitchFamily="2" charset="-79"/>
            <a:cs typeface="Aharoni" pitchFamily="2" charset="-79"/>
          </a:endParaRPr>
        </a:p>
        <a:p>
          <a:r>
            <a:rPr lang="pt-BR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PLANILHA DE AJUSTES - TCU</a:t>
          </a:r>
          <a:endParaRPr lang="pt-BR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784955B-2CB1-402E-940D-FFC4D4E177E5}" type="parTrans" cxnId="{8B741499-AE45-496A-BE8C-9268D580FB80}">
      <dgm:prSet/>
      <dgm:spPr/>
      <dgm:t>
        <a:bodyPr/>
        <a:lstStyle/>
        <a:p>
          <a:endParaRPr lang="pt-BR"/>
        </a:p>
      </dgm:t>
    </dgm:pt>
    <dgm:pt modelId="{5FDAD248-0DE9-4BE4-B7B2-370A061163CA}" type="sibTrans" cxnId="{8B741499-AE45-496A-BE8C-9268D580FB80}">
      <dgm:prSet/>
      <dgm:spPr/>
      <dgm:t>
        <a:bodyPr/>
        <a:lstStyle/>
        <a:p>
          <a:endParaRPr lang="pt-BR"/>
        </a:p>
      </dgm:t>
    </dgm:pt>
    <dgm:pt modelId="{DA7A4303-0921-46AC-A365-B50C0FE77341}">
      <dgm:prSet phldrT="[Texto]"/>
      <dgm:spPr>
        <a:solidFill>
          <a:schemeClr val="tx2">
            <a:lumMod val="75000"/>
          </a:schemeClr>
        </a:solidFill>
        <a:ln>
          <a:solidFill>
            <a:srgbClr val="124E1D"/>
          </a:solidFill>
        </a:ln>
      </dgm:spPr>
      <dgm:t>
        <a:bodyPr/>
        <a:lstStyle/>
        <a:p>
          <a:r>
            <a:rPr lang="pt-BR" dirty="0" smtClean="0"/>
            <a:t>MAPEAMENTO DAS AÇÕES PREENCHIDAS </a:t>
          </a:r>
        </a:p>
        <a:p>
          <a:r>
            <a:rPr lang="pt-BR" dirty="0" smtClean="0"/>
            <a:t>PELAS FUNDAÇÕES E INFORMADAS AO  TCU</a:t>
          </a:r>
          <a:endParaRPr lang="pt-BR" dirty="0"/>
        </a:p>
      </dgm:t>
    </dgm:pt>
    <dgm:pt modelId="{06C52ADB-6BB5-4275-B296-683A403441EA}" type="parTrans" cxnId="{AE3A8F98-4D21-44C5-AF28-A789249BAF2C}">
      <dgm:prSet/>
      <dgm:spPr/>
      <dgm:t>
        <a:bodyPr/>
        <a:lstStyle/>
        <a:p>
          <a:endParaRPr lang="pt-BR"/>
        </a:p>
      </dgm:t>
    </dgm:pt>
    <dgm:pt modelId="{7422BC39-B371-4A21-B0A6-DC1B797374B3}" type="sibTrans" cxnId="{AE3A8F98-4D21-44C5-AF28-A789249BAF2C}">
      <dgm:prSet/>
      <dgm:spPr/>
      <dgm:t>
        <a:bodyPr/>
        <a:lstStyle/>
        <a:p>
          <a:endParaRPr lang="pt-BR"/>
        </a:p>
      </dgm:t>
    </dgm:pt>
    <dgm:pt modelId="{EED1A683-98D0-4C84-AD17-536D10BCFDB1}">
      <dgm:prSet phldrT="[Texto]"/>
      <dgm:spPr/>
      <dgm:t>
        <a:bodyPr/>
        <a:lstStyle/>
        <a:p>
          <a:r>
            <a:rPr lang="pt-BR" dirty="0" smtClean="0"/>
            <a:t>QUANTIDADE</a:t>
          </a:r>
          <a:endParaRPr lang="pt-BR" dirty="0"/>
        </a:p>
      </dgm:t>
    </dgm:pt>
    <dgm:pt modelId="{AA4A2F17-7C6C-4D6E-B218-05736C67BC8F}" type="parTrans" cxnId="{685551D7-7F79-4CFB-85B7-B8140C041003}">
      <dgm:prSet/>
      <dgm:spPr/>
      <dgm:t>
        <a:bodyPr/>
        <a:lstStyle/>
        <a:p>
          <a:endParaRPr lang="pt-BR"/>
        </a:p>
      </dgm:t>
    </dgm:pt>
    <dgm:pt modelId="{8665EB1C-93BB-4C33-BB5F-D87492A0548C}" type="sibTrans" cxnId="{685551D7-7F79-4CFB-85B7-B8140C041003}">
      <dgm:prSet/>
      <dgm:spPr/>
      <dgm:t>
        <a:bodyPr/>
        <a:lstStyle/>
        <a:p>
          <a:endParaRPr lang="pt-BR"/>
        </a:p>
      </dgm:t>
    </dgm:pt>
    <dgm:pt modelId="{31513FF8-ACB9-4830-AC34-FB4C276CF9F7}">
      <dgm:prSet phldrT="[Texto]"/>
      <dgm:spPr/>
      <dgm:t>
        <a:bodyPr/>
        <a:lstStyle/>
        <a:p>
          <a:r>
            <a:rPr lang="pt-BR" dirty="0" smtClean="0"/>
            <a:t>CATEGORIA </a:t>
          </a:r>
          <a:endParaRPr lang="pt-BR" dirty="0"/>
        </a:p>
      </dgm:t>
    </dgm:pt>
    <dgm:pt modelId="{F938DC23-487B-4B66-9CC5-905656E9894B}" type="parTrans" cxnId="{19F75AE2-6AF0-4065-8A68-5BA01E935218}">
      <dgm:prSet/>
      <dgm:spPr/>
      <dgm:t>
        <a:bodyPr/>
        <a:lstStyle/>
        <a:p>
          <a:endParaRPr lang="pt-BR"/>
        </a:p>
      </dgm:t>
    </dgm:pt>
    <dgm:pt modelId="{2E4252CC-5EEE-467E-B634-1063CFDB3466}" type="sibTrans" cxnId="{19F75AE2-6AF0-4065-8A68-5BA01E935218}">
      <dgm:prSet/>
      <dgm:spPr/>
      <dgm:t>
        <a:bodyPr/>
        <a:lstStyle/>
        <a:p>
          <a:endParaRPr lang="pt-BR"/>
        </a:p>
      </dgm:t>
    </dgm:pt>
    <dgm:pt modelId="{DB0D0666-EAE7-4508-A2CE-653E9CFB292E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r>
            <a:rPr lang="pt-BR" dirty="0" smtClean="0"/>
            <a:t>MAPEAMENTO DOCUMENTOS RECEBIDOS DAS FUNDAÇÕES</a:t>
          </a:r>
          <a:endParaRPr lang="pt-BR" dirty="0"/>
        </a:p>
      </dgm:t>
    </dgm:pt>
    <dgm:pt modelId="{DCD6144B-2B79-41CF-AA01-DD847F63D1E6}" type="parTrans" cxnId="{FCD9E890-B9BA-479B-B4F3-9CE41A7D6E48}">
      <dgm:prSet/>
      <dgm:spPr/>
      <dgm:t>
        <a:bodyPr/>
        <a:lstStyle/>
        <a:p>
          <a:endParaRPr lang="pt-BR"/>
        </a:p>
      </dgm:t>
    </dgm:pt>
    <dgm:pt modelId="{ADEFAA17-1F7C-4D2E-AA43-BF50A5042867}" type="sibTrans" cxnId="{FCD9E890-B9BA-479B-B4F3-9CE41A7D6E48}">
      <dgm:prSet/>
      <dgm:spPr/>
      <dgm:t>
        <a:bodyPr/>
        <a:lstStyle/>
        <a:p>
          <a:endParaRPr lang="pt-BR"/>
        </a:p>
      </dgm:t>
    </dgm:pt>
    <dgm:pt modelId="{F7B5A8A7-9DB0-45D6-A213-080B1EFC56CB}">
      <dgm:prSet phldrT="[Texto]"/>
      <dgm:spPr/>
      <dgm:t>
        <a:bodyPr/>
        <a:lstStyle/>
        <a:p>
          <a:r>
            <a:rPr lang="pt-BR" dirty="0" smtClean="0"/>
            <a:t>REGISTRO DOS DOCUMENTOS NA PLANILHA</a:t>
          </a:r>
          <a:endParaRPr lang="pt-BR" dirty="0"/>
        </a:p>
      </dgm:t>
    </dgm:pt>
    <dgm:pt modelId="{D1C52FA9-3C84-4731-BA65-19657DE58F45}" type="parTrans" cxnId="{DF7D948B-442E-4B12-AE5A-E005307F65BB}">
      <dgm:prSet/>
      <dgm:spPr/>
      <dgm:t>
        <a:bodyPr/>
        <a:lstStyle/>
        <a:p>
          <a:endParaRPr lang="pt-BR"/>
        </a:p>
      </dgm:t>
    </dgm:pt>
    <dgm:pt modelId="{66255A2B-1DA2-49F4-A6ED-8A68782F8AA0}" type="sibTrans" cxnId="{DF7D948B-442E-4B12-AE5A-E005307F65BB}">
      <dgm:prSet/>
      <dgm:spPr/>
      <dgm:t>
        <a:bodyPr/>
        <a:lstStyle/>
        <a:p>
          <a:endParaRPr lang="pt-BR"/>
        </a:p>
      </dgm:t>
    </dgm:pt>
    <dgm:pt modelId="{3EE5FA0B-E6E7-4A0C-8E46-562D2D304FD2}">
      <dgm:prSet phldrT="[Texto]"/>
      <dgm:spPr/>
      <dgm:t>
        <a:bodyPr/>
        <a:lstStyle/>
        <a:p>
          <a:r>
            <a:rPr lang="pt-BR" dirty="0" smtClean="0"/>
            <a:t>RELACIONAMENTO DAS INFORMAÇÕES</a:t>
          </a:r>
          <a:endParaRPr lang="pt-BR" dirty="0"/>
        </a:p>
      </dgm:t>
    </dgm:pt>
    <dgm:pt modelId="{A0AAC2EC-AFB0-4E4C-922E-0DD0D8F1418D}" type="parTrans" cxnId="{70AD1680-ED25-4F09-831C-49F092A7ECF3}">
      <dgm:prSet/>
      <dgm:spPr/>
      <dgm:t>
        <a:bodyPr/>
        <a:lstStyle/>
        <a:p>
          <a:endParaRPr lang="pt-BR"/>
        </a:p>
      </dgm:t>
    </dgm:pt>
    <dgm:pt modelId="{746DD644-CFBB-46D9-8013-16C6521EE68D}" type="sibTrans" cxnId="{70AD1680-ED25-4F09-831C-49F092A7ECF3}">
      <dgm:prSet/>
      <dgm:spPr/>
      <dgm:t>
        <a:bodyPr/>
        <a:lstStyle/>
        <a:p>
          <a:endParaRPr lang="pt-BR"/>
        </a:p>
      </dgm:t>
    </dgm:pt>
    <dgm:pt modelId="{42B269DF-3112-4E3D-8C07-7541C702A393}" type="pres">
      <dgm:prSet presAssocID="{17F31D54-202E-4DA3-A5E0-AF7CE24166A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217204C-5130-4EFB-BB73-301E0C77D978}" type="pres">
      <dgm:prSet presAssocID="{C80BDD66-7352-4026-A9CF-00831DF56B98}" presName="root1" presStyleCnt="0"/>
      <dgm:spPr/>
    </dgm:pt>
    <dgm:pt modelId="{0A4689D1-F638-4B10-921A-52DBFA4DB9E1}" type="pres">
      <dgm:prSet presAssocID="{C80BDD66-7352-4026-A9CF-00831DF56B98}" presName="LevelOneTextNode" presStyleLbl="node0" presStyleIdx="0" presStyleCnt="1" custScaleY="296467" custLinFactNeighborX="4147" custLinFactNeighborY="-1554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9BA3F93-457D-4BA4-8963-A85D7C6A51BE}" type="pres">
      <dgm:prSet presAssocID="{C80BDD66-7352-4026-A9CF-00831DF56B98}" presName="level2hierChild" presStyleCnt="0"/>
      <dgm:spPr/>
    </dgm:pt>
    <dgm:pt modelId="{FD4E1044-C7B9-4997-AA21-7C79B57B1492}" type="pres">
      <dgm:prSet presAssocID="{06C52ADB-6BB5-4275-B296-683A403441EA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51FC5E1A-2BBF-4D74-9CBF-567AA7338A47}" type="pres">
      <dgm:prSet presAssocID="{06C52ADB-6BB5-4275-B296-683A403441EA}" presName="connTx" presStyleLbl="parChTrans1D2" presStyleIdx="0" presStyleCnt="2"/>
      <dgm:spPr/>
      <dgm:t>
        <a:bodyPr/>
        <a:lstStyle/>
        <a:p>
          <a:endParaRPr lang="pt-BR"/>
        </a:p>
      </dgm:t>
    </dgm:pt>
    <dgm:pt modelId="{178CDBE0-7603-4CE7-9294-430F01000EAE}" type="pres">
      <dgm:prSet presAssocID="{DA7A4303-0921-46AC-A365-B50C0FE77341}" presName="root2" presStyleCnt="0"/>
      <dgm:spPr/>
    </dgm:pt>
    <dgm:pt modelId="{783F255C-957D-43E9-A4DE-6A0AE533766E}" type="pres">
      <dgm:prSet presAssocID="{DA7A4303-0921-46AC-A365-B50C0FE77341}" presName="LevelTwoTextNode" presStyleLbl="node2" presStyleIdx="0" presStyleCnt="2" custScaleY="1821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8CB1F2-95FD-41E9-ABE1-E59744DD61CA}" type="pres">
      <dgm:prSet presAssocID="{DA7A4303-0921-46AC-A365-B50C0FE77341}" presName="level3hierChild" presStyleCnt="0"/>
      <dgm:spPr/>
    </dgm:pt>
    <dgm:pt modelId="{6003C069-98EF-408D-93F5-B9E14BEF101C}" type="pres">
      <dgm:prSet presAssocID="{AA4A2F17-7C6C-4D6E-B218-05736C67BC8F}" presName="conn2-1" presStyleLbl="parChTrans1D3" presStyleIdx="0" presStyleCnt="4"/>
      <dgm:spPr/>
      <dgm:t>
        <a:bodyPr/>
        <a:lstStyle/>
        <a:p>
          <a:endParaRPr lang="pt-BR"/>
        </a:p>
      </dgm:t>
    </dgm:pt>
    <dgm:pt modelId="{D9ECE7A6-77A5-47A7-AD81-590BF21F7519}" type="pres">
      <dgm:prSet presAssocID="{AA4A2F17-7C6C-4D6E-B218-05736C67BC8F}" presName="connTx" presStyleLbl="parChTrans1D3" presStyleIdx="0" presStyleCnt="4"/>
      <dgm:spPr/>
      <dgm:t>
        <a:bodyPr/>
        <a:lstStyle/>
        <a:p>
          <a:endParaRPr lang="pt-BR"/>
        </a:p>
      </dgm:t>
    </dgm:pt>
    <dgm:pt modelId="{CB1D3F45-C25E-4CD0-B74B-971BE80C9420}" type="pres">
      <dgm:prSet presAssocID="{EED1A683-98D0-4C84-AD17-536D10BCFDB1}" presName="root2" presStyleCnt="0"/>
      <dgm:spPr/>
    </dgm:pt>
    <dgm:pt modelId="{E5CD3C0B-79D2-46B6-B01A-D2E1A9F824BA}" type="pres">
      <dgm:prSet presAssocID="{EED1A683-98D0-4C84-AD17-536D10BCFDB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64D37D-BF9C-4F71-A766-A05A210E6D9D}" type="pres">
      <dgm:prSet presAssocID="{EED1A683-98D0-4C84-AD17-536D10BCFDB1}" presName="level3hierChild" presStyleCnt="0"/>
      <dgm:spPr/>
    </dgm:pt>
    <dgm:pt modelId="{DE92BDC9-75FA-4DFC-A240-4DC2A67CDF88}" type="pres">
      <dgm:prSet presAssocID="{F938DC23-487B-4B66-9CC5-905656E9894B}" presName="conn2-1" presStyleLbl="parChTrans1D3" presStyleIdx="1" presStyleCnt="4"/>
      <dgm:spPr/>
      <dgm:t>
        <a:bodyPr/>
        <a:lstStyle/>
        <a:p>
          <a:endParaRPr lang="pt-BR"/>
        </a:p>
      </dgm:t>
    </dgm:pt>
    <dgm:pt modelId="{70751478-A511-4D59-9DF3-79DDF1241B8B}" type="pres">
      <dgm:prSet presAssocID="{F938DC23-487B-4B66-9CC5-905656E9894B}" presName="connTx" presStyleLbl="parChTrans1D3" presStyleIdx="1" presStyleCnt="4"/>
      <dgm:spPr/>
      <dgm:t>
        <a:bodyPr/>
        <a:lstStyle/>
        <a:p>
          <a:endParaRPr lang="pt-BR"/>
        </a:p>
      </dgm:t>
    </dgm:pt>
    <dgm:pt modelId="{AF14905B-0153-479E-BB66-AF74364E8AE5}" type="pres">
      <dgm:prSet presAssocID="{31513FF8-ACB9-4830-AC34-FB4C276CF9F7}" presName="root2" presStyleCnt="0"/>
      <dgm:spPr/>
    </dgm:pt>
    <dgm:pt modelId="{05A40115-9D41-4FE9-A50E-14E31726FE57}" type="pres">
      <dgm:prSet presAssocID="{31513FF8-ACB9-4830-AC34-FB4C276CF9F7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659CB4-1193-4E14-A4A3-501A3F580044}" type="pres">
      <dgm:prSet presAssocID="{31513FF8-ACB9-4830-AC34-FB4C276CF9F7}" presName="level3hierChild" presStyleCnt="0"/>
      <dgm:spPr/>
    </dgm:pt>
    <dgm:pt modelId="{059F59FA-73B4-4347-AB13-FA4B41B3CF69}" type="pres">
      <dgm:prSet presAssocID="{DCD6144B-2B79-41CF-AA01-DD847F63D1E6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05EA8899-DDC4-4D0A-971B-B82895D768F8}" type="pres">
      <dgm:prSet presAssocID="{DCD6144B-2B79-41CF-AA01-DD847F63D1E6}" presName="connTx" presStyleLbl="parChTrans1D2" presStyleIdx="1" presStyleCnt="2"/>
      <dgm:spPr/>
      <dgm:t>
        <a:bodyPr/>
        <a:lstStyle/>
        <a:p>
          <a:endParaRPr lang="pt-BR"/>
        </a:p>
      </dgm:t>
    </dgm:pt>
    <dgm:pt modelId="{710B7E17-5E2A-4176-8C88-4A0563AB357F}" type="pres">
      <dgm:prSet presAssocID="{DB0D0666-EAE7-4508-A2CE-653E9CFB292E}" presName="root2" presStyleCnt="0"/>
      <dgm:spPr/>
    </dgm:pt>
    <dgm:pt modelId="{029145A1-01D2-45CF-9A0C-99CC812F439A}" type="pres">
      <dgm:prSet presAssocID="{DB0D0666-EAE7-4508-A2CE-653E9CFB292E}" presName="LevelTwoTextNode" presStyleLbl="node2" presStyleIdx="1" presStyleCnt="2" custScaleY="18549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61B2CD-AF89-48E7-863D-CA209F9963B7}" type="pres">
      <dgm:prSet presAssocID="{DB0D0666-EAE7-4508-A2CE-653E9CFB292E}" presName="level3hierChild" presStyleCnt="0"/>
      <dgm:spPr/>
    </dgm:pt>
    <dgm:pt modelId="{2780BE93-3BC9-47B6-AD69-C41ACD5AEDDD}" type="pres">
      <dgm:prSet presAssocID="{D1C52FA9-3C84-4731-BA65-19657DE58F45}" presName="conn2-1" presStyleLbl="parChTrans1D3" presStyleIdx="2" presStyleCnt="4"/>
      <dgm:spPr/>
      <dgm:t>
        <a:bodyPr/>
        <a:lstStyle/>
        <a:p>
          <a:endParaRPr lang="pt-BR"/>
        </a:p>
      </dgm:t>
    </dgm:pt>
    <dgm:pt modelId="{E6F0B93F-CB95-401B-8D03-B2549918CE45}" type="pres">
      <dgm:prSet presAssocID="{D1C52FA9-3C84-4731-BA65-19657DE58F45}" presName="connTx" presStyleLbl="parChTrans1D3" presStyleIdx="2" presStyleCnt="4"/>
      <dgm:spPr/>
      <dgm:t>
        <a:bodyPr/>
        <a:lstStyle/>
        <a:p>
          <a:endParaRPr lang="pt-BR"/>
        </a:p>
      </dgm:t>
    </dgm:pt>
    <dgm:pt modelId="{AEBD0EE4-E31D-4BC3-83B1-9571EFBC8114}" type="pres">
      <dgm:prSet presAssocID="{F7B5A8A7-9DB0-45D6-A213-080B1EFC56CB}" presName="root2" presStyleCnt="0"/>
      <dgm:spPr/>
    </dgm:pt>
    <dgm:pt modelId="{CB0578C1-5349-42D9-B571-A2DAA916B2FB}" type="pres">
      <dgm:prSet presAssocID="{F7B5A8A7-9DB0-45D6-A213-080B1EFC56C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D0C723-4CA3-40D8-B47D-EEFD84BBCC73}" type="pres">
      <dgm:prSet presAssocID="{F7B5A8A7-9DB0-45D6-A213-080B1EFC56CB}" presName="level3hierChild" presStyleCnt="0"/>
      <dgm:spPr/>
    </dgm:pt>
    <dgm:pt modelId="{22938C22-D810-4D83-9D78-A559FADD40FB}" type="pres">
      <dgm:prSet presAssocID="{A0AAC2EC-AFB0-4E4C-922E-0DD0D8F1418D}" presName="conn2-1" presStyleLbl="parChTrans1D3" presStyleIdx="3" presStyleCnt="4"/>
      <dgm:spPr/>
      <dgm:t>
        <a:bodyPr/>
        <a:lstStyle/>
        <a:p>
          <a:endParaRPr lang="pt-BR"/>
        </a:p>
      </dgm:t>
    </dgm:pt>
    <dgm:pt modelId="{5BF97E08-B1D6-41CA-9031-A29ECB2B6D97}" type="pres">
      <dgm:prSet presAssocID="{A0AAC2EC-AFB0-4E4C-922E-0DD0D8F1418D}" presName="connTx" presStyleLbl="parChTrans1D3" presStyleIdx="3" presStyleCnt="4"/>
      <dgm:spPr/>
      <dgm:t>
        <a:bodyPr/>
        <a:lstStyle/>
        <a:p>
          <a:endParaRPr lang="pt-BR"/>
        </a:p>
      </dgm:t>
    </dgm:pt>
    <dgm:pt modelId="{4CB1EB39-165B-4F50-839A-269F9ED312D7}" type="pres">
      <dgm:prSet presAssocID="{3EE5FA0B-E6E7-4A0C-8E46-562D2D304FD2}" presName="root2" presStyleCnt="0"/>
      <dgm:spPr/>
    </dgm:pt>
    <dgm:pt modelId="{366C7AA9-2A02-4F5F-9A7B-583B09255193}" type="pres">
      <dgm:prSet presAssocID="{3EE5FA0B-E6E7-4A0C-8E46-562D2D304FD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0D9AFA-B7E7-4E0A-A6A1-EA0CA1993C95}" type="pres">
      <dgm:prSet presAssocID="{3EE5FA0B-E6E7-4A0C-8E46-562D2D304FD2}" presName="level3hierChild" presStyleCnt="0"/>
      <dgm:spPr/>
    </dgm:pt>
  </dgm:ptLst>
  <dgm:cxnLst>
    <dgm:cxn modelId="{80F0EC75-EC2E-49B6-9518-22ECD0CB3BD2}" type="presOf" srcId="{31513FF8-ACB9-4830-AC34-FB4C276CF9F7}" destId="{05A40115-9D41-4FE9-A50E-14E31726FE57}" srcOrd="0" destOrd="0" presId="urn:microsoft.com/office/officeart/2005/8/layout/hierarchy2"/>
    <dgm:cxn modelId="{685551D7-7F79-4CFB-85B7-B8140C041003}" srcId="{DA7A4303-0921-46AC-A365-B50C0FE77341}" destId="{EED1A683-98D0-4C84-AD17-536D10BCFDB1}" srcOrd="0" destOrd="0" parTransId="{AA4A2F17-7C6C-4D6E-B218-05736C67BC8F}" sibTransId="{8665EB1C-93BB-4C33-BB5F-D87492A0548C}"/>
    <dgm:cxn modelId="{BF220172-8EEA-47C8-9881-25BFDD59501B}" type="presOf" srcId="{A0AAC2EC-AFB0-4E4C-922E-0DD0D8F1418D}" destId="{5BF97E08-B1D6-41CA-9031-A29ECB2B6D97}" srcOrd="1" destOrd="0" presId="urn:microsoft.com/office/officeart/2005/8/layout/hierarchy2"/>
    <dgm:cxn modelId="{4C1D8E4A-3A67-4D4A-B3A0-DE7D4CD39436}" type="presOf" srcId="{06C52ADB-6BB5-4275-B296-683A403441EA}" destId="{FD4E1044-C7B9-4997-AA21-7C79B57B1492}" srcOrd="0" destOrd="0" presId="urn:microsoft.com/office/officeart/2005/8/layout/hierarchy2"/>
    <dgm:cxn modelId="{585BD38F-04C0-493C-8FCF-5C047272488E}" type="presOf" srcId="{F938DC23-487B-4B66-9CC5-905656E9894B}" destId="{70751478-A511-4D59-9DF3-79DDF1241B8B}" srcOrd="1" destOrd="0" presId="urn:microsoft.com/office/officeart/2005/8/layout/hierarchy2"/>
    <dgm:cxn modelId="{01F33A8D-7C58-468D-B087-4D2A33EB7108}" type="presOf" srcId="{C80BDD66-7352-4026-A9CF-00831DF56B98}" destId="{0A4689D1-F638-4B10-921A-52DBFA4DB9E1}" srcOrd="0" destOrd="0" presId="urn:microsoft.com/office/officeart/2005/8/layout/hierarchy2"/>
    <dgm:cxn modelId="{80B1CC06-18E9-48AD-A454-9A0A37D2C3CD}" type="presOf" srcId="{D1C52FA9-3C84-4731-BA65-19657DE58F45}" destId="{E6F0B93F-CB95-401B-8D03-B2549918CE45}" srcOrd="1" destOrd="0" presId="urn:microsoft.com/office/officeart/2005/8/layout/hierarchy2"/>
    <dgm:cxn modelId="{DF7D948B-442E-4B12-AE5A-E005307F65BB}" srcId="{DB0D0666-EAE7-4508-A2CE-653E9CFB292E}" destId="{F7B5A8A7-9DB0-45D6-A213-080B1EFC56CB}" srcOrd="0" destOrd="0" parTransId="{D1C52FA9-3C84-4731-BA65-19657DE58F45}" sibTransId="{66255A2B-1DA2-49F4-A6ED-8A68782F8AA0}"/>
    <dgm:cxn modelId="{8B741499-AE45-496A-BE8C-9268D580FB80}" srcId="{17F31D54-202E-4DA3-A5E0-AF7CE24166A7}" destId="{C80BDD66-7352-4026-A9CF-00831DF56B98}" srcOrd="0" destOrd="0" parTransId="{0784955B-2CB1-402E-940D-FFC4D4E177E5}" sibTransId="{5FDAD248-0DE9-4BE4-B7B2-370A061163CA}"/>
    <dgm:cxn modelId="{65632861-73B8-4A38-9848-D419BB8D287C}" type="presOf" srcId="{17F31D54-202E-4DA3-A5E0-AF7CE24166A7}" destId="{42B269DF-3112-4E3D-8C07-7541C702A393}" srcOrd="0" destOrd="0" presId="urn:microsoft.com/office/officeart/2005/8/layout/hierarchy2"/>
    <dgm:cxn modelId="{811837CA-DFBF-4268-901E-B00BDCBFEF22}" type="presOf" srcId="{A0AAC2EC-AFB0-4E4C-922E-0DD0D8F1418D}" destId="{22938C22-D810-4D83-9D78-A559FADD40FB}" srcOrd="0" destOrd="0" presId="urn:microsoft.com/office/officeart/2005/8/layout/hierarchy2"/>
    <dgm:cxn modelId="{4076DC32-6FB8-412F-B105-5812849CC3AD}" type="presOf" srcId="{F938DC23-487B-4B66-9CC5-905656E9894B}" destId="{DE92BDC9-75FA-4DFC-A240-4DC2A67CDF88}" srcOrd="0" destOrd="0" presId="urn:microsoft.com/office/officeart/2005/8/layout/hierarchy2"/>
    <dgm:cxn modelId="{9FC642C4-CB3A-48A7-8A51-D555BACC8ABB}" type="presOf" srcId="{DCD6144B-2B79-41CF-AA01-DD847F63D1E6}" destId="{05EA8899-DDC4-4D0A-971B-B82895D768F8}" srcOrd="1" destOrd="0" presId="urn:microsoft.com/office/officeart/2005/8/layout/hierarchy2"/>
    <dgm:cxn modelId="{E11C3EF5-9823-4DFC-B08F-84C1A478C34B}" type="presOf" srcId="{F7B5A8A7-9DB0-45D6-A213-080B1EFC56CB}" destId="{CB0578C1-5349-42D9-B571-A2DAA916B2FB}" srcOrd="0" destOrd="0" presId="urn:microsoft.com/office/officeart/2005/8/layout/hierarchy2"/>
    <dgm:cxn modelId="{AE3A8F98-4D21-44C5-AF28-A789249BAF2C}" srcId="{C80BDD66-7352-4026-A9CF-00831DF56B98}" destId="{DA7A4303-0921-46AC-A365-B50C0FE77341}" srcOrd="0" destOrd="0" parTransId="{06C52ADB-6BB5-4275-B296-683A403441EA}" sibTransId="{7422BC39-B371-4A21-B0A6-DC1B797374B3}"/>
    <dgm:cxn modelId="{541CB25F-2425-4D56-B842-6C846EB50983}" type="presOf" srcId="{AA4A2F17-7C6C-4D6E-B218-05736C67BC8F}" destId="{D9ECE7A6-77A5-47A7-AD81-590BF21F7519}" srcOrd="1" destOrd="0" presId="urn:microsoft.com/office/officeart/2005/8/layout/hierarchy2"/>
    <dgm:cxn modelId="{A75A4AFF-9197-4E9A-861E-FCDC421F040D}" type="presOf" srcId="{DCD6144B-2B79-41CF-AA01-DD847F63D1E6}" destId="{059F59FA-73B4-4347-AB13-FA4B41B3CF69}" srcOrd="0" destOrd="0" presId="urn:microsoft.com/office/officeart/2005/8/layout/hierarchy2"/>
    <dgm:cxn modelId="{4B14D7A0-6BFB-4E89-A582-E157472B441D}" type="presOf" srcId="{D1C52FA9-3C84-4731-BA65-19657DE58F45}" destId="{2780BE93-3BC9-47B6-AD69-C41ACD5AEDDD}" srcOrd="0" destOrd="0" presId="urn:microsoft.com/office/officeart/2005/8/layout/hierarchy2"/>
    <dgm:cxn modelId="{97AB4B8B-8C8F-45A1-B989-475195D3C08F}" type="presOf" srcId="{06C52ADB-6BB5-4275-B296-683A403441EA}" destId="{51FC5E1A-2BBF-4D74-9CBF-567AA7338A47}" srcOrd="1" destOrd="0" presId="urn:microsoft.com/office/officeart/2005/8/layout/hierarchy2"/>
    <dgm:cxn modelId="{9DE8190C-57A4-41DA-996F-43558A46498B}" type="presOf" srcId="{DB0D0666-EAE7-4508-A2CE-653E9CFB292E}" destId="{029145A1-01D2-45CF-9A0C-99CC812F439A}" srcOrd="0" destOrd="0" presId="urn:microsoft.com/office/officeart/2005/8/layout/hierarchy2"/>
    <dgm:cxn modelId="{19F75AE2-6AF0-4065-8A68-5BA01E935218}" srcId="{DA7A4303-0921-46AC-A365-B50C0FE77341}" destId="{31513FF8-ACB9-4830-AC34-FB4C276CF9F7}" srcOrd="1" destOrd="0" parTransId="{F938DC23-487B-4B66-9CC5-905656E9894B}" sibTransId="{2E4252CC-5EEE-467E-B634-1063CFDB3466}"/>
    <dgm:cxn modelId="{60D3E913-A134-47F0-B659-C15459E9051F}" type="presOf" srcId="{3EE5FA0B-E6E7-4A0C-8E46-562D2D304FD2}" destId="{366C7AA9-2A02-4F5F-9A7B-583B09255193}" srcOrd="0" destOrd="0" presId="urn:microsoft.com/office/officeart/2005/8/layout/hierarchy2"/>
    <dgm:cxn modelId="{FCD9E890-B9BA-479B-B4F3-9CE41A7D6E48}" srcId="{C80BDD66-7352-4026-A9CF-00831DF56B98}" destId="{DB0D0666-EAE7-4508-A2CE-653E9CFB292E}" srcOrd="1" destOrd="0" parTransId="{DCD6144B-2B79-41CF-AA01-DD847F63D1E6}" sibTransId="{ADEFAA17-1F7C-4D2E-AA43-BF50A5042867}"/>
    <dgm:cxn modelId="{0182EAD3-0807-4408-9D49-F8A432403863}" type="presOf" srcId="{DA7A4303-0921-46AC-A365-B50C0FE77341}" destId="{783F255C-957D-43E9-A4DE-6A0AE533766E}" srcOrd="0" destOrd="0" presId="urn:microsoft.com/office/officeart/2005/8/layout/hierarchy2"/>
    <dgm:cxn modelId="{3D77BDE2-0490-4876-B9D7-228D39EEB173}" type="presOf" srcId="{EED1A683-98D0-4C84-AD17-536D10BCFDB1}" destId="{E5CD3C0B-79D2-46B6-B01A-D2E1A9F824BA}" srcOrd="0" destOrd="0" presId="urn:microsoft.com/office/officeart/2005/8/layout/hierarchy2"/>
    <dgm:cxn modelId="{B5106D7C-5638-4FF0-A84B-F9A0E8425F78}" type="presOf" srcId="{AA4A2F17-7C6C-4D6E-B218-05736C67BC8F}" destId="{6003C069-98EF-408D-93F5-B9E14BEF101C}" srcOrd="0" destOrd="0" presId="urn:microsoft.com/office/officeart/2005/8/layout/hierarchy2"/>
    <dgm:cxn modelId="{70AD1680-ED25-4F09-831C-49F092A7ECF3}" srcId="{DB0D0666-EAE7-4508-A2CE-653E9CFB292E}" destId="{3EE5FA0B-E6E7-4A0C-8E46-562D2D304FD2}" srcOrd="1" destOrd="0" parTransId="{A0AAC2EC-AFB0-4E4C-922E-0DD0D8F1418D}" sibTransId="{746DD644-CFBB-46D9-8013-16C6521EE68D}"/>
    <dgm:cxn modelId="{FEBC7212-4ACE-4292-8968-75FA39E9F8DA}" type="presParOf" srcId="{42B269DF-3112-4E3D-8C07-7541C702A393}" destId="{4217204C-5130-4EFB-BB73-301E0C77D978}" srcOrd="0" destOrd="0" presId="urn:microsoft.com/office/officeart/2005/8/layout/hierarchy2"/>
    <dgm:cxn modelId="{B85BDFF6-5714-406B-9EA0-D6DD85C17D9E}" type="presParOf" srcId="{4217204C-5130-4EFB-BB73-301E0C77D978}" destId="{0A4689D1-F638-4B10-921A-52DBFA4DB9E1}" srcOrd="0" destOrd="0" presId="urn:microsoft.com/office/officeart/2005/8/layout/hierarchy2"/>
    <dgm:cxn modelId="{CD8EC388-1AF9-475C-91BD-AF5E3D901BE7}" type="presParOf" srcId="{4217204C-5130-4EFB-BB73-301E0C77D978}" destId="{D9BA3F93-457D-4BA4-8963-A85D7C6A51BE}" srcOrd="1" destOrd="0" presId="urn:microsoft.com/office/officeart/2005/8/layout/hierarchy2"/>
    <dgm:cxn modelId="{00AD0DB6-0C62-4C01-9B62-AB059AE248A1}" type="presParOf" srcId="{D9BA3F93-457D-4BA4-8963-A85D7C6A51BE}" destId="{FD4E1044-C7B9-4997-AA21-7C79B57B1492}" srcOrd="0" destOrd="0" presId="urn:microsoft.com/office/officeart/2005/8/layout/hierarchy2"/>
    <dgm:cxn modelId="{1082E6BC-27D9-4979-BE88-8563F658F7D8}" type="presParOf" srcId="{FD4E1044-C7B9-4997-AA21-7C79B57B1492}" destId="{51FC5E1A-2BBF-4D74-9CBF-567AA7338A47}" srcOrd="0" destOrd="0" presId="urn:microsoft.com/office/officeart/2005/8/layout/hierarchy2"/>
    <dgm:cxn modelId="{B3665311-1BD0-41FE-9468-28F205F50821}" type="presParOf" srcId="{D9BA3F93-457D-4BA4-8963-A85D7C6A51BE}" destId="{178CDBE0-7603-4CE7-9294-430F01000EAE}" srcOrd="1" destOrd="0" presId="urn:microsoft.com/office/officeart/2005/8/layout/hierarchy2"/>
    <dgm:cxn modelId="{5EA19FA5-9E3A-491F-A43D-59AB02995CFB}" type="presParOf" srcId="{178CDBE0-7603-4CE7-9294-430F01000EAE}" destId="{783F255C-957D-43E9-A4DE-6A0AE533766E}" srcOrd="0" destOrd="0" presId="urn:microsoft.com/office/officeart/2005/8/layout/hierarchy2"/>
    <dgm:cxn modelId="{3F1EEA55-CAC4-4255-B459-90700E38F83B}" type="presParOf" srcId="{178CDBE0-7603-4CE7-9294-430F01000EAE}" destId="{ED8CB1F2-95FD-41E9-ABE1-E59744DD61CA}" srcOrd="1" destOrd="0" presId="urn:microsoft.com/office/officeart/2005/8/layout/hierarchy2"/>
    <dgm:cxn modelId="{DEE3070E-F82B-4228-8649-AAF23C09E8D2}" type="presParOf" srcId="{ED8CB1F2-95FD-41E9-ABE1-E59744DD61CA}" destId="{6003C069-98EF-408D-93F5-B9E14BEF101C}" srcOrd="0" destOrd="0" presId="urn:microsoft.com/office/officeart/2005/8/layout/hierarchy2"/>
    <dgm:cxn modelId="{392910C2-433C-48E5-845E-294177B0067D}" type="presParOf" srcId="{6003C069-98EF-408D-93F5-B9E14BEF101C}" destId="{D9ECE7A6-77A5-47A7-AD81-590BF21F7519}" srcOrd="0" destOrd="0" presId="urn:microsoft.com/office/officeart/2005/8/layout/hierarchy2"/>
    <dgm:cxn modelId="{BD53199B-7F46-4756-A8C7-0CC856CA7D54}" type="presParOf" srcId="{ED8CB1F2-95FD-41E9-ABE1-E59744DD61CA}" destId="{CB1D3F45-C25E-4CD0-B74B-971BE80C9420}" srcOrd="1" destOrd="0" presId="urn:microsoft.com/office/officeart/2005/8/layout/hierarchy2"/>
    <dgm:cxn modelId="{6F1EAD29-F31C-478C-933C-37765C3F4A59}" type="presParOf" srcId="{CB1D3F45-C25E-4CD0-B74B-971BE80C9420}" destId="{E5CD3C0B-79D2-46B6-B01A-D2E1A9F824BA}" srcOrd="0" destOrd="0" presId="urn:microsoft.com/office/officeart/2005/8/layout/hierarchy2"/>
    <dgm:cxn modelId="{83AA95F9-7E0F-4601-9487-FC1AF72AD337}" type="presParOf" srcId="{CB1D3F45-C25E-4CD0-B74B-971BE80C9420}" destId="{A464D37D-BF9C-4F71-A766-A05A210E6D9D}" srcOrd="1" destOrd="0" presId="urn:microsoft.com/office/officeart/2005/8/layout/hierarchy2"/>
    <dgm:cxn modelId="{7CDEA3E5-36BE-4488-9E28-DECC1750326E}" type="presParOf" srcId="{ED8CB1F2-95FD-41E9-ABE1-E59744DD61CA}" destId="{DE92BDC9-75FA-4DFC-A240-4DC2A67CDF88}" srcOrd="2" destOrd="0" presId="urn:microsoft.com/office/officeart/2005/8/layout/hierarchy2"/>
    <dgm:cxn modelId="{93F07958-7185-431F-8C8E-D51E802B40C9}" type="presParOf" srcId="{DE92BDC9-75FA-4DFC-A240-4DC2A67CDF88}" destId="{70751478-A511-4D59-9DF3-79DDF1241B8B}" srcOrd="0" destOrd="0" presId="urn:microsoft.com/office/officeart/2005/8/layout/hierarchy2"/>
    <dgm:cxn modelId="{5B46739B-D1AB-45C7-8668-517B5850ED9B}" type="presParOf" srcId="{ED8CB1F2-95FD-41E9-ABE1-E59744DD61CA}" destId="{AF14905B-0153-479E-BB66-AF74364E8AE5}" srcOrd="3" destOrd="0" presId="urn:microsoft.com/office/officeart/2005/8/layout/hierarchy2"/>
    <dgm:cxn modelId="{A9C280B7-757C-4904-AD5A-8E793917C364}" type="presParOf" srcId="{AF14905B-0153-479E-BB66-AF74364E8AE5}" destId="{05A40115-9D41-4FE9-A50E-14E31726FE57}" srcOrd="0" destOrd="0" presId="urn:microsoft.com/office/officeart/2005/8/layout/hierarchy2"/>
    <dgm:cxn modelId="{C6A00453-120A-4C59-87F1-BA44299808AE}" type="presParOf" srcId="{AF14905B-0153-479E-BB66-AF74364E8AE5}" destId="{BB659CB4-1193-4E14-A4A3-501A3F580044}" srcOrd="1" destOrd="0" presId="urn:microsoft.com/office/officeart/2005/8/layout/hierarchy2"/>
    <dgm:cxn modelId="{6EEC02BD-2F12-4E0A-88B4-4D376AD235F2}" type="presParOf" srcId="{D9BA3F93-457D-4BA4-8963-A85D7C6A51BE}" destId="{059F59FA-73B4-4347-AB13-FA4B41B3CF69}" srcOrd="2" destOrd="0" presId="urn:microsoft.com/office/officeart/2005/8/layout/hierarchy2"/>
    <dgm:cxn modelId="{7E1157E6-135D-4294-997D-4E78DEC8D4B7}" type="presParOf" srcId="{059F59FA-73B4-4347-AB13-FA4B41B3CF69}" destId="{05EA8899-DDC4-4D0A-971B-B82895D768F8}" srcOrd="0" destOrd="0" presId="urn:microsoft.com/office/officeart/2005/8/layout/hierarchy2"/>
    <dgm:cxn modelId="{6BE4CAA4-168A-4C93-8055-555EADC53EB8}" type="presParOf" srcId="{D9BA3F93-457D-4BA4-8963-A85D7C6A51BE}" destId="{710B7E17-5E2A-4176-8C88-4A0563AB357F}" srcOrd="3" destOrd="0" presId="urn:microsoft.com/office/officeart/2005/8/layout/hierarchy2"/>
    <dgm:cxn modelId="{58238BB6-B14E-4275-8FB4-DE8A35D10EC2}" type="presParOf" srcId="{710B7E17-5E2A-4176-8C88-4A0563AB357F}" destId="{029145A1-01D2-45CF-9A0C-99CC812F439A}" srcOrd="0" destOrd="0" presId="urn:microsoft.com/office/officeart/2005/8/layout/hierarchy2"/>
    <dgm:cxn modelId="{CF89B8AE-2C9B-487E-A08D-A452F9AF13A7}" type="presParOf" srcId="{710B7E17-5E2A-4176-8C88-4A0563AB357F}" destId="{9061B2CD-AF89-48E7-863D-CA209F9963B7}" srcOrd="1" destOrd="0" presId="urn:microsoft.com/office/officeart/2005/8/layout/hierarchy2"/>
    <dgm:cxn modelId="{937D2244-CCCD-407F-A3C7-49BFD14D4C3A}" type="presParOf" srcId="{9061B2CD-AF89-48E7-863D-CA209F9963B7}" destId="{2780BE93-3BC9-47B6-AD69-C41ACD5AEDDD}" srcOrd="0" destOrd="0" presId="urn:microsoft.com/office/officeart/2005/8/layout/hierarchy2"/>
    <dgm:cxn modelId="{46963FB5-9ACE-4AF3-BB5C-F35E47D945A7}" type="presParOf" srcId="{2780BE93-3BC9-47B6-AD69-C41ACD5AEDDD}" destId="{E6F0B93F-CB95-401B-8D03-B2549918CE45}" srcOrd="0" destOrd="0" presId="urn:microsoft.com/office/officeart/2005/8/layout/hierarchy2"/>
    <dgm:cxn modelId="{64EB48E7-00EB-43DE-B030-A8E23382D889}" type="presParOf" srcId="{9061B2CD-AF89-48E7-863D-CA209F9963B7}" destId="{AEBD0EE4-E31D-4BC3-83B1-9571EFBC8114}" srcOrd="1" destOrd="0" presId="urn:microsoft.com/office/officeart/2005/8/layout/hierarchy2"/>
    <dgm:cxn modelId="{6C2C3BB1-43EC-4E37-AF41-F898DF5CF590}" type="presParOf" srcId="{AEBD0EE4-E31D-4BC3-83B1-9571EFBC8114}" destId="{CB0578C1-5349-42D9-B571-A2DAA916B2FB}" srcOrd="0" destOrd="0" presId="urn:microsoft.com/office/officeart/2005/8/layout/hierarchy2"/>
    <dgm:cxn modelId="{AB904CC0-515E-4E5A-9D17-F520A4E775FB}" type="presParOf" srcId="{AEBD0EE4-E31D-4BC3-83B1-9571EFBC8114}" destId="{07D0C723-4CA3-40D8-B47D-EEFD84BBCC73}" srcOrd="1" destOrd="0" presId="urn:microsoft.com/office/officeart/2005/8/layout/hierarchy2"/>
    <dgm:cxn modelId="{D3A253CE-F5CA-41ED-ACBB-B64AB950ECCA}" type="presParOf" srcId="{9061B2CD-AF89-48E7-863D-CA209F9963B7}" destId="{22938C22-D810-4D83-9D78-A559FADD40FB}" srcOrd="2" destOrd="0" presId="urn:microsoft.com/office/officeart/2005/8/layout/hierarchy2"/>
    <dgm:cxn modelId="{CBCE70C7-8BAF-4533-A92A-A57FB6F4ACF5}" type="presParOf" srcId="{22938C22-D810-4D83-9D78-A559FADD40FB}" destId="{5BF97E08-B1D6-41CA-9031-A29ECB2B6D97}" srcOrd="0" destOrd="0" presId="urn:microsoft.com/office/officeart/2005/8/layout/hierarchy2"/>
    <dgm:cxn modelId="{8F49910D-3D28-4495-9CE8-886A07BC74EC}" type="presParOf" srcId="{9061B2CD-AF89-48E7-863D-CA209F9963B7}" destId="{4CB1EB39-165B-4F50-839A-269F9ED312D7}" srcOrd="3" destOrd="0" presId="urn:microsoft.com/office/officeart/2005/8/layout/hierarchy2"/>
    <dgm:cxn modelId="{50AC58FA-CB3A-4C2C-BCA5-0C8DA700EF66}" type="presParOf" srcId="{4CB1EB39-165B-4F50-839A-269F9ED312D7}" destId="{366C7AA9-2A02-4F5F-9A7B-583B09255193}" srcOrd="0" destOrd="0" presId="urn:microsoft.com/office/officeart/2005/8/layout/hierarchy2"/>
    <dgm:cxn modelId="{640ADDBE-E1BF-459C-BD69-00B44A822CDF}" type="presParOf" srcId="{4CB1EB39-165B-4F50-839A-269F9ED312D7}" destId="{BD0D9AFA-B7E7-4E0A-A6A1-EA0CA1993C95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D4A349-98E7-4F55-BFE9-708FAA824B12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9F362FBF-E9A8-40A1-A88D-E268F8CD16EA}">
      <dgm:prSet phldrT="[Texto]" custT="1"/>
      <dgm:spPr/>
      <dgm:t>
        <a:bodyPr/>
        <a:lstStyle/>
        <a:p>
          <a:endParaRPr lang="pt-BR" sz="3200" dirty="0" smtClean="0"/>
        </a:p>
        <a:p>
          <a:r>
            <a:rPr lang="pt-BR" sz="3200" dirty="0" smtClean="0"/>
            <a:t>2012</a:t>
          </a:r>
        </a:p>
        <a:p>
          <a:endParaRPr lang="pt-BR" sz="3200" dirty="0" smtClean="0"/>
        </a:p>
        <a:p>
          <a:r>
            <a:rPr lang="pt-BR" sz="3200" dirty="0" smtClean="0"/>
            <a:t>2015</a:t>
          </a:r>
          <a:endParaRPr lang="pt-BR" sz="2100" dirty="0"/>
        </a:p>
      </dgm:t>
    </dgm:pt>
    <dgm:pt modelId="{B53188C2-F1BF-4E1E-8441-CCFD1D512F75}" type="parTrans" cxnId="{E34D29E4-AF7F-4092-AA48-41061AAE6C5A}">
      <dgm:prSet/>
      <dgm:spPr/>
      <dgm:t>
        <a:bodyPr/>
        <a:lstStyle/>
        <a:p>
          <a:endParaRPr lang="pt-BR"/>
        </a:p>
      </dgm:t>
    </dgm:pt>
    <dgm:pt modelId="{B895A993-0A69-430F-9594-B2EF6F22E06B}" type="sibTrans" cxnId="{E34D29E4-AF7F-4092-AA48-41061AAE6C5A}">
      <dgm:prSet/>
      <dgm:spPr/>
      <dgm:t>
        <a:bodyPr/>
        <a:lstStyle/>
        <a:p>
          <a:endParaRPr lang="pt-BR"/>
        </a:p>
      </dgm:t>
    </dgm:pt>
    <dgm:pt modelId="{C193F2A8-56BC-4FF7-8E18-87C8F4425709}" type="pres">
      <dgm:prSet presAssocID="{B7D4A349-98E7-4F55-BFE9-708FAA824B12}" presName="Name0" presStyleCnt="0">
        <dgm:presLayoutVars>
          <dgm:dir/>
          <dgm:resizeHandles val="exact"/>
        </dgm:presLayoutVars>
      </dgm:prSet>
      <dgm:spPr/>
    </dgm:pt>
    <dgm:pt modelId="{2C55EE5B-7FE7-4D1F-8B74-9122BEC8E942}" type="pres">
      <dgm:prSet presAssocID="{B7D4A349-98E7-4F55-BFE9-708FAA824B12}" presName="fgShape" presStyleLbl="fgShp" presStyleIdx="0" presStyleCnt="1" custLinFactY="-45274" custLinFactNeighborX="1087" custLinFactNeighborY="-100000"/>
      <dgm:spPr>
        <a:solidFill>
          <a:srgbClr val="00B050"/>
        </a:solidFill>
      </dgm:spPr>
    </dgm:pt>
    <dgm:pt modelId="{9BF8679B-C3E7-448D-8113-15550706676A}" type="pres">
      <dgm:prSet presAssocID="{B7D4A349-98E7-4F55-BFE9-708FAA824B12}" presName="linComp" presStyleCnt="0"/>
      <dgm:spPr/>
    </dgm:pt>
    <dgm:pt modelId="{F74FEF3E-033B-4E89-BAF3-EA1F942C439E}" type="pres">
      <dgm:prSet presAssocID="{9F362FBF-E9A8-40A1-A88D-E268F8CD16EA}" presName="compNode" presStyleCnt="0"/>
      <dgm:spPr/>
    </dgm:pt>
    <dgm:pt modelId="{D9A17676-8E91-4142-A407-57F3B5466EF3}" type="pres">
      <dgm:prSet presAssocID="{9F362FBF-E9A8-40A1-A88D-E268F8CD16EA}" presName="bkgdShape" presStyleLbl="node1" presStyleIdx="0" presStyleCnt="1" custLinFactNeighborY="-1282"/>
      <dgm:spPr/>
      <dgm:t>
        <a:bodyPr/>
        <a:lstStyle/>
        <a:p>
          <a:endParaRPr lang="pt-BR"/>
        </a:p>
      </dgm:t>
    </dgm:pt>
    <dgm:pt modelId="{F0E11C99-EA2E-4AD2-AED1-29ECD9358C1D}" type="pres">
      <dgm:prSet presAssocID="{9F362FBF-E9A8-40A1-A88D-E268F8CD16EA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A07938-7D78-43B2-A3D1-8DF1F532299E}" type="pres">
      <dgm:prSet presAssocID="{9F362FBF-E9A8-40A1-A88D-E268F8CD16EA}" presName="invisiNode" presStyleLbl="node1" presStyleIdx="0" presStyleCnt="1"/>
      <dgm:spPr/>
    </dgm:pt>
    <dgm:pt modelId="{8F3E00D4-DCDF-4DC4-A429-CD955689E8FD}" type="pres">
      <dgm:prSet presAssocID="{9F362FBF-E9A8-40A1-A88D-E268F8CD16EA}" presName="imagNode" presStyleLbl="fgImgPlace1" presStyleIdx="0" presStyleCnt="1"/>
      <dgm:spPr/>
    </dgm:pt>
  </dgm:ptLst>
  <dgm:cxnLst>
    <dgm:cxn modelId="{5F6801CE-1FB9-4BC9-B5B9-79EED4B87834}" type="presOf" srcId="{B7D4A349-98E7-4F55-BFE9-708FAA824B12}" destId="{C193F2A8-56BC-4FF7-8E18-87C8F4425709}" srcOrd="0" destOrd="0" presId="urn:microsoft.com/office/officeart/2005/8/layout/hList7"/>
    <dgm:cxn modelId="{3418D34F-F1D9-4867-8AC7-5634975E1833}" type="presOf" srcId="{9F362FBF-E9A8-40A1-A88D-E268F8CD16EA}" destId="{D9A17676-8E91-4142-A407-57F3B5466EF3}" srcOrd="0" destOrd="0" presId="urn:microsoft.com/office/officeart/2005/8/layout/hList7"/>
    <dgm:cxn modelId="{393AAC2A-B83C-436C-820B-CA5E6D437A64}" type="presOf" srcId="{9F362FBF-E9A8-40A1-A88D-E268F8CD16EA}" destId="{F0E11C99-EA2E-4AD2-AED1-29ECD9358C1D}" srcOrd="1" destOrd="0" presId="urn:microsoft.com/office/officeart/2005/8/layout/hList7"/>
    <dgm:cxn modelId="{E34D29E4-AF7F-4092-AA48-41061AAE6C5A}" srcId="{B7D4A349-98E7-4F55-BFE9-708FAA824B12}" destId="{9F362FBF-E9A8-40A1-A88D-E268F8CD16EA}" srcOrd="0" destOrd="0" parTransId="{B53188C2-F1BF-4E1E-8441-CCFD1D512F75}" sibTransId="{B895A993-0A69-430F-9594-B2EF6F22E06B}"/>
    <dgm:cxn modelId="{7708AC1C-7A02-438E-8567-34B16D9FAFE4}" type="presParOf" srcId="{C193F2A8-56BC-4FF7-8E18-87C8F4425709}" destId="{2C55EE5B-7FE7-4D1F-8B74-9122BEC8E942}" srcOrd="0" destOrd="0" presId="urn:microsoft.com/office/officeart/2005/8/layout/hList7"/>
    <dgm:cxn modelId="{574F6EBB-9A8A-4890-B977-C401AC6EC489}" type="presParOf" srcId="{C193F2A8-56BC-4FF7-8E18-87C8F4425709}" destId="{9BF8679B-C3E7-448D-8113-15550706676A}" srcOrd="1" destOrd="0" presId="urn:microsoft.com/office/officeart/2005/8/layout/hList7"/>
    <dgm:cxn modelId="{31438B0C-912E-4076-AFE4-3C9867044996}" type="presParOf" srcId="{9BF8679B-C3E7-448D-8113-15550706676A}" destId="{F74FEF3E-033B-4E89-BAF3-EA1F942C439E}" srcOrd="0" destOrd="0" presId="urn:microsoft.com/office/officeart/2005/8/layout/hList7"/>
    <dgm:cxn modelId="{BF28E71F-4C98-443E-AC89-8B8A7080D89C}" type="presParOf" srcId="{F74FEF3E-033B-4E89-BAF3-EA1F942C439E}" destId="{D9A17676-8E91-4142-A407-57F3B5466EF3}" srcOrd="0" destOrd="0" presId="urn:microsoft.com/office/officeart/2005/8/layout/hList7"/>
    <dgm:cxn modelId="{88E48926-2A4B-488E-BD5A-E6750E162A6F}" type="presParOf" srcId="{F74FEF3E-033B-4E89-BAF3-EA1F942C439E}" destId="{F0E11C99-EA2E-4AD2-AED1-29ECD9358C1D}" srcOrd="1" destOrd="0" presId="urn:microsoft.com/office/officeart/2005/8/layout/hList7"/>
    <dgm:cxn modelId="{3AA42E58-2757-4DF2-85DF-8579A391687F}" type="presParOf" srcId="{F74FEF3E-033B-4E89-BAF3-EA1F942C439E}" destId="{5AA07938-7D78-43B2-A3D1-8DF1F532299E}" srcOrd="2" destOrd="0" presId="urn:microsoft.com/office/officeart/2005/8/layout/hList7"/>
    <dgm:cxn modelId="{DD13C859-9C4F-4EA2-8CE2-68DC99757624}" type="presParOf" srcId="{F74FEF3E-033B-4E89-BAF3-EA1F942C439E}" destId="{8F3E00D4-DCDF-4DC4-A429-CD955689E8FD}" srcOrd="3" destOrd="0" presId="urn:microsoft.com/office/officeart/2005/8/layout/hList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D4A349-98E7-4F55-BFE9-708FAA824B12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9F362FBF-E9A8-40A1-A88D-E268F8CD16EA}">
      <dgm:prSet phldrT="[Texto]" custT="1"/>
      <dgm:spPr/>
      <dgm:t>
        <a:bodyPr/>
        <a:lstStyle/>
        <a:p>
          <a:r>
            <a:rPr lang="pt-BR" sz="3200" dirty="0" smtClean="0"/>
            <a:t> </a:t>
          </a:r>
        </a:p>
        <a:p>
          <a:endParaRPr lang="pt-BR" sz="3200" dirty="0" smtClean="0"/>
        </a:p>
        <a:p>
          <a:r>
            <a:rPr lang="pt-BR" sz="3200" dirty="0" smtClean="0"/>
            <a:t>2016</a:t>
          </a:r>
        </a:p>
        <a:p>
          <a:endParaRPr lang="pt-BR" sz="3200" dirty="0" smtClean="0"/>
        </a:p>
      </dgm:t>
    </dgm:pt>
    <dgm:pt modelId="{B53188C2-F1BF-4E1E-8441-CCFD1D512F75}" type="parTrans" cxnId="{E34D29E4-AF7F-4092-AA48-41061AAE6C5A}">
      <dgm:prSet/>
      <dgm:spPr/>
      <dgm:t>
        <a:bodyPr/>
        <a:lstStyle/>
        <a:p>
          <a:endParaRPr lang="pt-BR"/>
        </a:p>
      </dgm:t>
    </dgm:pt>
    <dgm:pt modelId="{B895A993-0A69-430F-9594-B2EF6F22E06B}" type="sibTrans" cxnId="{E34D29E4-AF7F-4092-AA48-41061AAE6C5A}">
      <dgm:prSet/>
      <dgm:spPr/>
      <dgm:t>
        <a:bodyPr/>
        <a:lstStyle/>
        <a:p>
          <a:endParaRPr lang="pt-BR"/>
        </a:p>
      </dgm:t>
    </dgm:pt>
    <dgm:pt modelId="{C193F2A8-56BC-4FF7-8E18-87C8F4425709}" type="pres">
      <dgm:prSet presAssocID="{B7D4A349-98E7-4F55-BFE9-708FAA824B12}" presName="Name0" presStyleCnt="0">
        <dgm:presLayoutVars>
          <dgm:dir/>
          <dgm:resizeHandles val="exact"/>
        </dgm:presLayoutVars>
      </dgm:prSet>
      <dgm:spPr/>
    </dgm:pt>
    <dgm:pt modelId="{2C55EE5B-7FE7-4D1F-8B74-9122BEC8E942}" type="pres">
      <dgm:prSet presAssocID="{B7D4A349-98E7-4F55-BFE9-708FAA824B12}" presName="fgShape" presStyleLbl="fgShp" presStyleIdx="0" presStyleCnt="1" custLinFactNeighborX="-4348" custLinFactNeighborY="-65672"/>
      <dgm:spPr>
        <a:solidFill>
          <a:srgbClr val="00B050"/>
        </a:solidFill>
      </dgm:spPr>
    </dgm:pt>
    <dgm:pt modelId="{9BF8679B-C3E7-448D-8113-15550706676A}" type="pres">
      <dgm:prSet presAssocID="{B7D4A349-98E7-4F55-BFE9-708FAA824B12}" presName="linComp" presStyleCnt="0"/>
      <dgm:spPr/>
    </dgm:pt>
    <dgm:pt modelId="{F74FEF3E-033B-4E89-BAF3-EA1F942C439E}" type="pres">
      <dgm:prSet presAssocID="{9F362FBF-E9A8-40A1-A88D-E268F8CD16EA}" presName="compNode" presStyleCnt="0"/>
      <dgm:spPr/>
    </dgm:pt>
    <dgm:pt modelId="{D9A17676-8E91-4142-A407-57F3B5466EF3}" type="pres">
      <dgm:prSet presAssocID="{9F362FBF-E9A8-40A1-A88D-E268F8CD16EA}" presName="bkgdShape" presStyleLbl="node1" presStyleIdx="0" presStyleCnt="1" custLinFactNeighborY="-1282"/>
      <dgm:spPr/>
      <dgm:t>
        <a:bodyPr/>
        <a:lstStyle/>
        <a:p>
          <a:endParaRPr lang="pt-BR"/>
        </a:p>
      </dgm:t>
    </dgm:pt>
    <dgm:pt modelId="{F0E11C99-EA2E-4AD2-AED1-29ECD9358C1D}" type="pres">
      <dgm:prSet presAssocID="{9F362FBF-E9A8-40A1-A88D-E268F8CD16EA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A07938-7D78-43B2-A3D1-8DF1F532299E}" type="pres">
      <dgm:prSet presAssocID="{9F362FBF-E9A8-40A1-A88D-E268F8CD16EA}" presName="invisiNode" presStyleLbl="node1" presStyleIdx="0" presStyleCnt="1"/>
      <dgm:spPr/>
    </dgm:pt>
    <dgm:pt modelId="{8F3E00D4-DCDF-4DC4-A429-CD955689E8FD}" type="pres">
      <dgm:prSet presAssocID="{9F362FBF-E9A8-40A1-A88D-E268F8CD16EA}" presName="imagNode" presStyleLbl="fgImgPlace1" presStyleIdx="0" presStyleCnt="1"/>
      <dgm:spPr/>
    </dgm:pt>
  </dgm:ptLst>
  <dgm:cxnLst>
    <dgm:cxn modelId="{1EFB646E-6925-4D5B-91B7-1D6FF7818C5D}" type="presOf" srcId="{B7D4A349-98E7-4F55-BFE9-708FAA824B12}" destId="{C193F2A8-56BC-4FF7-8E18-87C8F4425709}" srcOrd="0" destOrd="0" presId="urn:microsoft.com/office/officeart/2005/8/layout/hList7"/>
    <dgm:cxn modelId="{A6E865C4-5CEF-4088-BAD7-F785E6ADBF19}" type="presOf" srcId="{9F362FBF-E9A8-40A1-A88D-E268F8CD16EA}" destId="{D9A17676-8E91-4142-A407-57F3B5466EF3}" srcOrd="0" destOrd="0" presId="urn:microsoft.com/office/officeart/2005/8/layout/hList7"/>
    <dgm:cxn modelId="{6039B577-F267-44E3-AF1A-6D931A5E92B8}" type="presOf" srcId="{9F362FBF-E9A8-40A1-A88D-E268F8CD16EA}" destId="{F0E11C99-EA2E-4AD2-AED1-29ECD9358C1D}" srcOrd="1" destOrd="0" presId="urn:microsoft.com/office/officeart/2005/8/layout/hList7"/>
    <dgm:cxn modelId="{E34D29E4-AF7F-4092-AA48-41061AAE6C5A}" srcId="{B7D4A349-98E7-4F55-BFE9-708FAA824B12}" destId="{9F362FBF-E9A8-40A1-A88D-E268F8CD16EA}" srcOrd="0" destOrd="0" parTransId="{B53188C2-F1BF-4E1E-8441-CCFD1D512F75}" sibTransId="{B895A993-0A69-430F-9594-B2EF6F22E06B}"/>
    <dgm:cxn modelId="{1B7AE906-D28B-477A-8313-F1C0D3F57BD4}" type="presParOf" srcId="{C193F2A8-56BC-4FF7-8E18-87C8F4425709}" destId="{2C55EE5B-7FE7-4D1F-8B74-9122BEC8E942}" srcOrd="0" destOrd="0" presId="urn:microsoft.com/office/officeart/2005/8/layout/hList7"/>
    <dgm:cxn modelId="{F14B3FEB-52FC-4831-ADA8-653AAE4C8A7C}" type="presParOf" srcId="{C193F2A8-56BC-4FF7-8E18-87C8F4425709}" destId="{9BF8679B-C3E7-448D-8113-15550706676A}" srcOrd="1" destOrd="0" presId="urn:microsoft.com/office/officeart/2005/8/layout/hList7"/>
    <dgm:cxn modelId="{4B445E41-F3EB-4DF5-860F-FF5707E8EB6A}" type="presParOf" srcId="{9BF8679B-C3E7-448D-8113-15550706676A}" destId="{F74FEF3E-033B-4E89-BAF3-EA1F942C439E}" srcOrd="0" destOrd="0" presId="urn:microsoft.com/office/officeart/2005/8/layout/hList7"/>
    <dgm:cxn modelId="{83049C1F-6FB0-4E24-9346-077FF474E3E0}" type="presParOf" srcId="{F74FEF3E-033B-4E89-BAF3-EA1F942C439E}" destId="{D9A17676-8E91-4142-A407-57F3B5466EF3}" srcOrd="0" destOrd="0" presId="urn:microsoft.com/office/officeart/2005/8/layout/hList7"/>
    <dgm:cxn modelId="{38298EED-4536-47FA-8F5E-A0A014AE977D}" type="presParOf" srcId="{F74FEF3E-033B-4E89-BAF3-EA1F942C439E}" destId="{F0E11C99-EA2E-4AD2-AED1-29ECD9358C1D}" srcOrd="1" destOrd="0" presId="urn:microsoft.com/office/officeart/2005/8/layout/hList7"/>
    <dgm:cxn modelId="{95719769-EAB0-496F-A14F-EF2059556160}" type="presParOf" srcId="{F74FEF3E-033B-4E89-BAF3-EA1F942C439E}" destId="{5AA07938-7D78-43B2-A3D1-8DF1F532299E}" srcOrd="2" destOrd="0" presId="urn:microsoft.com/office/officeart/2005/8/layout/hList7"/>
    <dgm:cxn modelId="{C494E645-2BBE-4284-BC16-1926DA7C0F41}" type="presParOf" srcId="{F74FEF3E-033B-4E89-BAF3-EA1F942C439E}" destId="{8F3E00D4-DCDF-4DC4-A429-CD955689E8FD}" srcOrd="3" destOrd="0" presId="urn:microsoft.com/office/officeart/2005/8/layout/hList7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45E1EF-288D-4965-A45A-635E1957562A}" type="doc">
      <dgm:prSet loTypeId="urn:microsoft.com/office/officeart/2005/8/layout/hierarchy4" loCatId="relationship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42220CF1-67B8-45B9-8826-6638C7F695BB}">
      <dgm:prSet phldrT="[Texto]"/>
      <dgm:spPr>
        <a:solidFill>
          <a:schemeClr val="tx2">
            <a:lumMod val="75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UFU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CECBEF52-987A-413A-9317-A413881F7CE2}" type="parTrans" cxnId="{1D155617-6328-4794-899D-E388B1AA7EF9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92304D0E-19B4-42ED-BD7F-CE590061F643}" type="sibTrans" cxnId="{1D155617-6328-4794-899D-E388B1AA7EF9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2E6E8225-ACF8-430B-B79B-D6D85AE4D1D7}">
      <dgm:prSet phldrT="[Texto]"/>
      <dgm:spPr>
        <a:solidFill>
          <a:srgbClr val="2B4667"/>
        </a:solidFill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FAEPU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7E1A8977-9DC9-450D-B3D6-160CF8366725}" type="sibTrans" cxnId="{102EE951-C9EE-4668-904E-7D564A03DF6F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1041DA5E-65EC-4B7A-A375-394A2A9E8C75}" type="parTrans" cxnId="{102EE951-C9EE-4668-904E-7D564A03DF6F}">
      <dgm:prSet/>
      <dgm:spPr/>
      <dgm:t>
        <a:bodyPr/>
        <a:lstStyle/>
        <a:p>
          <a:endParaRPr lang="pt-BR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3919EEF0-EF0A-44D1-AC79-52EEB5ADF260}">
      <dgm:prSet phldrT="[Texto]"/>
      <dgm:spPr>
        <a:solidFill>
          <a:srgbClr val="002060"/>
        </a:solidFill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FAU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0E988774-7ADC-4316-A4CA-4831F3DA36D5}" type="parTrans" cxnId="{411FAEEA-F679-4865-9934-480825E0D8C8}">
      <dgm:prSet/>
      <dgm:spPr/>
      <dgm:t>
        <a:bodyPr/>
        <a:lstStyle/>
        <a:p>
          <a:endParaRPr lang="pt-BR"/>
        </a:p>
      </dgm:t>
    </dgm:pt>
    <dgm:pt modelId="{4C37ECCF-3292-4018-87A7-FB17436B4E9B}" type="sibTrans" cxnId="{411FAEEA-F679-4865-9934-480825E0D8C8}">
      <dgm:prSet/>
      <dgm:spPr/>
      <dgm:t>
        <a:bodyPr/>
        <a:lstStyle/>
        <a:p>
          <a:endParaRPr lang="pt-BR"/>
        </a:p>
      </dgm:t>
    </dgm:pt>
    <dgm:pt modelId="{1E48D691-B8D9-4899-9092-9063C0B6794F}">
      <dgm:prSet phldrT="[Texto]"/>
      <dgm:spPr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FUNDAP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2DE9CBE7-635D-4BA1-A150-74BBC68BE4DB}" type="parTrans" cxnId="{469FABA1-4938-4A8C-8CCD-D147805A0A57}">
      <dgm:prSet/>
      <dgm:spPr/>
      <dgm:t>
        <a:bodyPr/>
        <a:lstStyle/>
        <a:p>
          <a:endParaRPr lang="pt-BR"/>
        </a:p>
      </dgm:t>
    </dgm:pt>
    <dgm:pt modelId="{4003ACE9-FD10-4DFE-8806-AF92DC751EDE}" type="sibTrans" cxnId="{469FABA1-4938-4A8C-8CCD-D147805A0A57}">
      <dgm:prSet/>
      <dgm:spPr/>
      <dgm:t>
        <a:bodyPr/>
        <a:lstStyle/>
        <a:p>
          <a:endParaRPr lang="pt-BR"/>
        </a:p>
      </dgm:t>
    </dgm:pt>
    <dgm:pt modelId="{9B78789D-0A2B-4DCB-B629-411B7B996093}">
      <dgm:prSet phldrT="[Texto]"/>
      <dgm:spPr>
        <a:solidFill>
          <a:schemeClr val="tx2">
            <a:lumMod val="60000"/>
            <a:lumOff val="40000"/>
          </a:schemeClr>
        </a:solidFill>
        <a:ln>
          <a:solidFill>
            <a:srgbClr val="124E1D"/>
          </a:solidFill>
        </a:ln>
      </dgm:spPr>
      <dgm:t>
        <a:bodyPr/>
        <a:lstStyle/>
        <a:p>
          <a:r>
            <a:rPr lang="pt-BR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rPr>
            <a:t>RTU</a:t>
          </a:r>
          <a:endParaRPr lang="pt-BR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haroni" pitchFamily="2" charset="-79"/>
            <a:cs typeface="Aharoni" pitchFamily="2" charset="-79"/>
          </a:endParaRPr>
        </a:p>
      </dgm:t>
    </dgm:pt>
    <dgm:pt modelId="{52680EF3-1857-492F-AA83-443C8CB6098B}" type="parTrans" cxnId="{ED64E1DB-33A5-49AB-8995-21FA8A1D0986}">
      <dgm:prSet/>
      <dgm:spPr/>
      <dgm:t>
        <a:bodyPr/>
        <a:lstStyle/>
        <a:p>
          <a:endParaRPr lang="pt-BR"/>
        </a:p>
      </dgm:t>
    </dgm:pt>
    <dgm:pt modelId="{B4359020-6EDB-42B1-833B-511FB875A067}" type="sibTrans" cxnId="{ED64E1DB-33A5-49AB-8995-21FA8A1D0986}">
      <dgm:prSet/>
      <dgm:spPr/>
      <dgm:t>
        <a:bodyPr/>
        <a:lstStyle/>
        <a:p>
          <a:endParaRPr lang="pt-BR"/>
        </a:p>
      </dgm:t>
    </dgm:pt>
    <dgm:pt modelId="{AE5CF3D6-6E76-4CF4-823C-5D9320EE1754}" type="pres">
      <dgm:prSet presAssocID="{0945E1EF-288D-4965-A45A-635E195756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391B5C6-5C9F-4C80-8F0E-B67189D90180}" type="pres">
      <dgm:prSet presAssocID="{42220CF1-67B8-45B9-8826-6638C7F695BB}" presName="vertOne" presStyleCnt="0"/>
      <dgm:spPr/>
    </dgm:pt>
    <dgm:pt modelId="{4D58B5A8-E8D9-4A0D-A24F-78D011A19070}" type="pres">
      <dgm:prSet presAssocID="{42220CF1-67B8-45B9-8826-6638C7F695BB}" presName="txOne" presStyleLbl="node0" presStyleIdx="0" presStyleCnt="1" custLinFactNeighborX="-16" custLinFactNeighborY="-110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51AA175-6A05-4C0E-9933-7FD42133F01D}" type="pres">
      <dgm:prSet presAssocID="{42220CF1-67B8-45B9-8826-6638C7F695BB}" presName="parTransOne" presStyleCnt="0"/>
      <dgm:spPr/>
    </dgm:pt>
    <dgm:pt modelId="{9D0CDDD7-64AF-421D-BC4B-96929EC8AA1C}" type="pres">
      <dgm:prSet presAssocID="{42220CF1-67B8-45B9-8826-6638C7F695BB}" presName="horzOne" presStyleCnt="0"/>
      <dgm:spPr/>
    </dgm:pt>
    <dgm:pt modelId="{FB44E9F1-5AF7-4FFD-ACBD-1C215189AACA}" type="pres">
      <dgm:prSet presAssocID="{2E6E8225-ACF8-430B-B79B-D6D85AE4D1D7}" presName="vertTwo" presStyleCnt="0"/>
      <dgm:spPr/>
    </dgm:pt>
    <dgm:pt modelId="{10F36C0A-255A-488B-8E8C-2AF74E32680F}" type="pres">
      <dgm:prSet presAssocID="{2E6E8225-ACF8-430B-B79B-D6D85AE4D1D7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57D7B7F-5FB9-4B2F-85B1-B868415977C5}" type="pres">
      <dgm:prSet presAssocID="{2E6E8225-ACF8-430B-B79B-D6D85AE4D1D7}" presName="horzTwo" presStyleCnt="0"/>
      <dgm:spPr/>
    </dgm:pt>
    <dgm:pt modelId="{AC2521FE-C8F5-4871-913F-2AB798ABAD6A}" type="pres">
      <dgm:prSet presAssocID="{7E1A8977-9DC9-450D-B3D6-160CF8366725}" presName="sibSpaceTwo" presStyleCnt="0"/>
      <dgm:spPr/>
    </dgm:pt>
    <dgm:pt modelId="{9F958A69-1AAF-42DC-BB92-C3DBAC92B5C1}" type="pres">
      <dgm:prSet presAssocID="{3919EEF0-EF0A-44D1-AC79-52EEB5ADF260}" presName="vertTwo" presStyleCnt="0"/>
      <dgm:spPr/>
    </dgm:pt>
    <dgm:pt modelId="{55B20153-0F8B-4601-AD7A-5F1E420558D5}" type="pres">
      <dgm:prSet presAssocID="{3919EEF0-EF0A-44D1-AC79-52EEB5ADF260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AD6FD6-9D5F-4433-87A5-644D9351E525}" type="pres">
      <dgm:prSet presAssocID="{3919EEF0-EF0A-44D1-AC79-52EEB5ADF260}" presName="horzTwo" presStyleCnt="0"/>
      <dgm:spPr/>
    </dgm:pt>
    <dgm:pt modelId="{7763E19A-7882-4E09-A83D-1222E67016DB}" type="pres">
      <dgm:prSet presAssocID="{4C37ECCF-3292-4018-87A7-FB17436B4E9B}" presName="sibSpaceTwo" presStyleCnt="0"/>
      <dgm:spPr/>
    </dgm:pt>
    <dgm:pt modelId="{92AEF02D-6261-4D0D-9C38-E46EA5E03D2F}" type="pres">
      <dgm:prSet presAssocID="{1E48D691-B8D9-4899-9092-9063C0B6794F}" presName="vertTwo" presStyleCnt="0"/>
      <dgm:spPr/>
    </dgm:pt>
    <dgm:pt modelId="{E691702A-4C75-48BE-87AB-316D9AC7463B}" type="pres">
      <dgm:prSet presAssocID="{1E48D691-B8D9-4899-9092-9063C0B6794F}" presName="txTwo" presStyleLbl="node2" presStyleIdx="2" presStyleCnt="4" custLinFactNeighborX="-4200" custLinFactNeighborY="96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337727-2A79-460F-AABC-2648954E4382}" type="pres">
      <dgm:prSet presAssocID="{1E48D691-B8D9-4899-9092-9063C0B6794F}" presName="horzTwo" presStyleCnt="0"/>
      <dgm:spPr/>
    </dgm:pt>
    <dgm:pt modelId="{E345819E-A409-4001-936A-8E35D0BDBEAF}" type="pres">
      <dgm:prSet presAssocID="{4003ACE9-FD10-4DFE-8806-AF92DC751EDE}" presName="sibSpaceTwo" presStyleCnt="0"/>
      <dgm:spPr/>
    </dgm:pt>
    <dgm:pt modelId="{F7144A28-6AA0-4DBA-A7EA-BD4A2EA24069}" type="pres">
      <dgm:prSet presAssocID="{9B78789D-0A2B-4DCB-B629-411B7B996093}" presName="vertTwo" presStyleCnt="0"/>
      <dgm:spPr/>
    </dgm:pt>
    <dgm:pt modelId="{34770D75-69D8-4BAB-B862-2EEA0B54E9D9}" type="pres">
      <dgm:prSet presAssocID="{9B78789D-0A2B-4DCB-B629-411B7B99609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9E4915-0747-47E6-98EC-F7097FFC9D44}" type="pres">
      <dgm:prSet presAssocID="{9B78789D-0A2B-4DCB-B629-411B7B996093}" presName="horzTwo" presStyleCnt="0"/>
      <dgm:spPr/>
    </dgm:pt>
  </dgm:ptLst>
  <dgm:cxnLst>
    <dgm:cxn modelId="{90B4E38C-FCD4-462C-8513-BE190935519B}" type="presOf" srcId="{2E6E8225-ACF8-430B-B79B-D6D85AE4D1D7}" destId="{10F36C0A-255A-488B-8E8C-2AF74E32680F}" srcOrd="0" destOrd="0" presId="urn:microsoft.com/office/officeart/2005/8/layout/hierarchy4"/>
    <dgm:cxn modelId="{1D155617-6328-4794-899D-E388B1AA7EF9}" srcId="{0945E1EF-288D-4965-A45A-635E1957562A}" destId="{42220CF1-67B8-45B9-8826-6638C7F695BB}" srcOrd="0" destOrd="0" parTransId="{CECBEF52-987A-413A-9317-A413881F7CE2}" sibTransId="{92304D0E-19B4-42ED-BD7F-CE590061F643}"/>
    <dgm:cxn modelId="{411FAEEA-F679-4865-9934-480825E0D8C8}" srcId="{42220CF1-67B8-45B9-8826-6638C7F695BB}" destId="{3919EEF0-EF0A-44D1-AC79-52EEB5ADF260}" srcOrd="1" destOrd="0" parTransId="{0E988774-7ADC-4316-A4CA-4831F3DA36D5}" sibTransId="{4C37ECCF-3292-4018-87A7-FB17436B4E9B}"/>
    <dgm:cxn modelId="{102EE951-C9EE-4668-904E-7D564A03DF6F}" srcId="{42220CF1-67B8-45B9-8826-6638C7F695BB}" destId="{2E6E8225-ACF8-430B-B79B-D6D85AE4D1D7}" srcOrd="0" destOrd="0" parTransId="{1041DA5E-65EC-4B7A-A375-394A2A9E8C75}" sibTransId="{7E1A8977-9DC9-450D-B3D6-160CF8366725}"/>
    <dgm:cxn modelId="{A5F24F8A-48F1-4277-BF8D-0B419DE1E8C9}" type="presOf" srcId="{0945E1EF-288D-4965-A45A-635E1957562A}" destId="{AE5CF3D6-6E76-4CF4-823C-5D9320EE1754}" srcOrd="0" destOrd="0" presId="urn:microsoft.com/office/officeart/2005/8/layout/hierarchy4"/>
    <dgm:cxn modelId="{ADE4BE38-4B7B-4A12-AC9C-DF73A2575EAD}" type="presOf" srcId="{3919EEF0-EF0A-44D1-AC79-52EEB5ADF260}" destId="{55B20153-0F8B-4601-AD7A-5F1E420558D5}" srcOrd="0" destOrd="0" presId="urn:microsoft.com/office/officeart/2005/8/layout/hierarchy4"/>
    <dgm:cxn modelId="{ED64E1DB-33A5-49AB-8995-21FA8A1D0986}" srcId="{42220CF1-67B8-45B9-8826-6638C7F695BB}" destId="{9B78789D-0A2B-4DCB-B629-411B7B996093}" srcOrd="3" destOrd="0" parTransId="{52680EF3-1857-492F-AA83-443C8CB6098B}" sibTransId="{B4359020-6EDB-42B1-833B-511FB875A067}"/>
    <dgm:cxn modelId="{674F4B65-8434-485E-AF36-EB87753E6F03}" type="presOf" srcId="{1E48D691-B8D9-4899-9092-9063C0B6794F}" destId="{E691702A-4C75-48BE-87AB-316D9AC7463B}" srcOrd="0" destOrd="0" presId="urn:microsoft.com/office/officeart/2005/8/layout/hierarchy4"/>
    <dgm:cxn modelId="{0EED2905-529B-4F50-A0C3-94E4E36A556C}" type="presOf" srcId="{9B78789D-0A2B-4DCB-B629-411B7B996093}" destId="{34770D75-69D8-4BAB-B862-2EEA0B54E9D9}" srcOrd="0" destOrd="0" presId="urn:microsoft.com/office/officeart/2005/8/layout/hierarchy4"/>
    <dgm:cxn modelId="{469FABA1-4938-4A8C-8CCD-D147805A0A57}" srcId="{42220CF1-67B8-45B9-8826-6638C7F695BB}" destId="{1E48D691-B8D9-4899-9092-9063C0B6794F}" srcOrd="2" destOrd="0" parTransId="{2DE9CBE7-635D-4BA1-A150-74BBC68BE4DB}" sibTransId="{4003ACE9-FD10-4DFE-8806-AF92DC751EDE}"/>
    <dgm:cxn modelId="{C072EA74-B827-4B37-9AE2-B5C22F631276}" type="presOf" srcId="{42220CF1-67B8-45B9-8826-6638C7F695BB}" destId="{4D58B5A8-E8D9-4A0D-A24F-78D011A19070}" srcOrd="0" destOrd="0" presId="urn:microsoft.com/office/officeart/2005/8/layout/hierarchy4"/>
    <dgm:cxn modelId="{28A47A7B-7F7C-4F20-A237-19E35445A91A}" type="presParOf" srcId="{AE5CF3D6-6E76-4CF4-823C-5D9320EE1754}" destId="{6391B5C6-5C9F-4C80-8F0E-B67189D90180}" srcOrd="0" destOrd="0" presId="urn:microsoft.com/office/officeart/2005/8/layout/hierarchy4"/>
    <dgm:cxn modelId="{425EFA39-8F00-43F8-B2E8-0698E7E12809}" type="presParOf" srcId="{6391B5C6-5C9F-4C80-8F0E-B67189D90180}" destId="{4D58B5A8-E8D9-4A0D-A24F-78D011A19070}" srcOrd="0" destOrd="0" presId="urn:microsoft.com/office/officeart/2005/8/layout/hierarchy4"/>
    <dgm:cxn modelId="{757F1EA9-47BA-4787-98E1-BC8030235B68}" type="presParOf" srcId="{6391B5C6-5C9F-4C80-8F0E-B67189D90180}" destId="{251AA175-6A05-4C0E-9933-7FD42133F01D}" srcOrd="1" destOrd="0" presId="urn:microsoft.com/office/officeart/2005/8/layout/hierarchy4"/>
    <dgm:cxn modelId="{F9F1B579-347E-428C-ACEA-BA6C14F13696}" type="presParOf" srcId="{6391B5C6-5C9F-4C80-8F0E-B67189D90180}" destId="{9D0CDDD7-64AF-421D-BC4B-96929EC8AA1C}" srcOrd="2" destOrd="0" presId="urn:microsoft.com/office/officeart/2005/8/layout/hierarchy4"/>
    <dgm:cxn modelId="{93CFFCFC-EB3C-47D5-A476-722EEC4BBE41}" type="presParOf" srcId="{9D0CDDD7-64AF-421D-BC4B-96929EC8AA1C}" destId="{FB44E9F1-5AF7-4FFD-ACBD-1C215189AACA}" srcOrd="0" destOrd="0" presId="urn:microsoft.com/office/officeart/2005/8/layout/hierarchy4"/>
    <dgm:cxn modelId="{D1D9634F-DD93-4FF2-8B1A-341FB3F532C8}" type="presParOf" srcId="{FB44E9F1-5AF7-4FFD-ACBD-1C215189AACA}" destId="{10F36C0A-255A-488B-8E8C-2AF74E32680F}" srcOrd="0" destOrd="0" presId="urn:microsoft.com/office/officeart/2005/8/layout/hierarchy4"/>
    <dgm:cxn modelId="{CAF26458-9C2D-400F-B765-80F9DD1D9A0B}" type="presParOf" srcId="{FB44E9F1-5AF7-4FFD-ACBD-1C215189AACA}" destId="{757D7B7F-5FB9-4B2F-85B1-B868415977C5}" srcOrd="1" destOrd="0" presId="urn:microsoft.com/office/officeart/2005/8/layout/hierarchy4"/>
    <dgm:cxn modelId="{57DE8F79-9A22-4D6B-8A33-69BB80F644A9}" type="presParOf" srcId="{9D0CDDD7-64AF-421D-BC4B-96929EC8AA1C}" destId="{AC2521FE-C8F5-4871-913F-2AB798ABAD6A}" srcOrd="1" destOrd="0" presId="urn:microsoft.com/office/officeart/2005/8/layout/hierarchy4"/>
    <dgm:cxn modelId="{28DC603D-AA50-4555-8720-29E9FEDD269C}" type="presParOf" srcId="{9D0CDDD7-64AF-421D-BC4B-96929EC8AA1C}" destId="{9F958A69-1AAF-42DC-BB92-C3DBAC92B5C1}" srcOrd="2" destOrd="0" presId="urn:microsoft.com/office/officeart/2005/8/layout/hierarchy4"/>
    <dgm:cxn modelId="{5E46A889-A187-4C60-859C-79CDFA4FC874}" type="presParOf" srcId="{9F958A69-1AAF-42DC-BB92-C3DBAC92B5C1}" destId="{55B20153-0F8B-4601-AD7A-5F1E420558D5}" srcOrd="0" destOrd="0" presId="urn:microsoft.com/office/officeart/2005/8/layout/hierarchy4"/>
    <dgm:cxn modelId="{E8F086A6-7980-4146-8E7D-72C8BA5E796E}" type="presParOf" srcId="{9F958A69-1AAF-42DC-BB92-C3DBAC92B5C1}" destId="{23AD6FD6-9D5F-4433-87A5-644D9351E525}" srcOrd="1" destOrd="0" presId="urn:microsoft.com/office/officeart/2005/8/layout/hierarchy4"/>
    <dgm:cxn modelId="{A600B3CC-3FC5-470A-8463-2580AAB50A6A}" type="presParOf" srcId="{9D0CDDD7-64AF-421D-BC4B-96929EC8AA1C}" destId="{7763E19A-7882-4E09-A83D-1222E67016DB}" srcOrd="3" destOrd="0" presId="urn:microsoft.com/office/officeart/2005/8/layout/hierarchy4"/>
    <dgm:cxn modelId="{A9635A48-B235-4DF1-A4B5-E21BC6C02B68}" type="presParOf" srcId="{9D0CDDD7-64AF-421D-BC4B-96929EC8AA1C}" destId="{92AEF02D-6261-4D0D-9C38-E46EA5E03D2F}" srcOrd="4" destOrd="0" presId="urn:microsoft.com/office/officeart/2005/8/layout/hierarchy4"/>
    <dgm:cxn modelId="{8898187B-3263-4DB0-9D59-35480C81734C}" type="presParOf" srcId="{92AEF02D-6261-4D0D-9C38-E46EA5E03D2F}" destId="{E691702A-4C75-48BE-87AB-316D9AC7463B}" srcOrd="0" destOrd="0" presId="urn:microsoft.com/office/officeart/2005/8/layout/hierarchy4"/>
    <dgm:cxn modelId="{B6101A99-8ECE-4947-B583-EDF54B0D507D}" type="presParOf" srcId="{92AEF02D-6261-4D0D-9C38-E46EA5E03D2F}" destId="{9B337727-2A79-460F-AABC-2648954E4382}" srcOrd="1" destOrd="0" presId="urn:microsoft.com/office/officeart/2005/8/layout/hierarchy4"/>
    <dgm:cxn modelId="{C7A440AA-D7CB-4F8E-B60F-9C7B1E7AE389}" type="presParOf" srcId="{9D0CDDD7-64AF-421D-BC4B-96929EC8AA1C}" destId="{E345819E-A409-4001-936A-8E35D0BDBEAF}" srcOrd="5" destOrd="0" presId="urn:microsoft.com/office/officeart/2005/8/layout/hierarchy4"/>
    <dgm:cxn modelId="{DF315EB9-48D9-4E33-AABC-08579466992A}" type="presParOf" srcId="{9D0CDDD7-64AF-421D-BC4B-96929EC8AA1C}" destId="{F7144A28-6AA0-4DBA-A7EA-BD4A2EA24069}" srcOrd="6" destOrd="0" presId="urn:microsoft.com/office/officeart/2005/8/layout/hierarchy4"/>
    <dgm:cxn modelId="{442AC250-DB23-43BF-9376-A807F9D9EB74}" type="presParOf" srcId="{F7144A28-6AA0-4DBA-A7EA-BD4A2EA24069}" destId="{34770D75-69D8-4BAB-B862-2EEA0B54E9D9}" srcOrd="0" destOrd="0" presId="urn:microsoft.com/office/officeart/2005/8/layout/hierarchy4"/>
    <dgm:cxn modelId="{EE4865F1-2F4A-4413-BCB6-2AF949F61351}" type="presParOf" srcId="{F7144A28-6AA0-4DBA-A7EA-BD4A2EA24069}" destId="{A59E4915-0747-47E6-98EC-F7097FFC9D44}" srcOrd="1" destOrd="0" presId="urn:microsoft.com/office/officeart/2005/8/layout/hierarchy4"/>
  </dgm:cxnLst>
  <dgm:bg>
    <a:effectLst>
      <a:innerShdw blurRad="63500" dist="50800" dir="13500000">
        <a:prstClr val="black">
          <a:alpha val="50000"/>
        </a:prstClr>
      </a:innerShdw>
    </a:effectLst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D09F0-F8B7-4002-B4ED-46CA6FD49B31}" type="datetimeFigureOut">
              <a:rPr lang="pt-BR" smtClean="0"/>
              <a:pPr/>
              <a:t>10/11/2016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065BA-35B7-412B-A0D8-D036BC1F81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065BA-35B7-412B-A0D8-D036BC1F8109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8F54-2F1E-40ED-8BD6-B7C809694B1A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57E5-B517-4233-82EE-ECA80FA5C2F8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C7C9-8037-45DE-920A-B38CEBC54D70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1020-2387-4E54-BFA3-A51459205CEF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1F33-028E-4862-A8C3-B7189E3D75E7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5E66-1B49-457A-8AF4-CE1ADCDA3CAB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9A7C-DD10-46EE-90FA-BC706F85211E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9C31-4E9F-4FC2-A1B1-EBCCE293EBC3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CBCE-6215-4B2D-AAB1-FA7F8099D6CD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2FC5-A6DF-4F36-87CF-B970AD45FED4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9D00-3D81-4999-B104-74F1CB40753B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4AE190-1A40-49D9-95DE-281CDFC3434B}" type="datetime1">
              <a:rPr lang="pt-BR" smtClean="0"/>
              <a:pPr/>
              <a:t>10/11/2016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EC3C4D-1A6B-4A2D-85CE-02C5A39AB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endParaRPr lang="pt-BR" dirty="0" smtClean="0"/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RELAÇÃO UFU E FUNDAÇÕES DE APOIO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14" name="Diagrama 13"/>
          <p:cNvGraphicFramePr/>
          <p:nvPr/>
        </p:nvGraphicFramePr>
        <p:xfrm>
          <a:off x="1500166" y="642918"/>
          <a:ext cx="600079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D58B5A8-E8D9-4A0D-A24F-78D011A19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4D58B5A8-E8D9-4A0D-A24F-78D011A19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0F36C0A-255A-488B-8E8C-2AF74E32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4">
                                            <p:graphicEl>
                                              <a:dgm id="{10F36C0A-255A-488B-8E8C-2AF74E326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5B20153-0F8B-4601-AD7A-5F1E42055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4">
                                            <p:graphicEl>
                                              <a:dgm id="{55B20153-0F8B-4601-AD7A-5F1E42055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691702A-4C75-48BE-87AB-316D9AC74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4">
                                            <p:graphicEl>
                                              <a:dgm id="{E691702A-4C75-48BE-87AB-316D9AC74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4770D75-69D8-4BAB-B862-2EEA0B54E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14">
                                            <p:graphicEl>
                                              <a:dgm id="{34770D75-69D8-4BAB-B862-2EEA0B54E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3214678" y="1357298"/>
          <a:ext cx="5572164" cy="28308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14578"/>
                <a:gridCol w="671517"/>
                <a:gridCol w="671517"/>
                <a:gridCol w="671518"/>
                <a:gridCol w="671517"/>
                <a:gridCol w="671517"/>
              </a:tblGrid>
              <a:tr h="4481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UNIDADE CONCEDENTE OU CONCEDENTE 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NOME: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UG/</a:t>
                      </a:r>
                      <a:r>
                        <a:rPr lang="pt-BR" sz="12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GEsTÃO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: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Instrumentos da transferência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Quantidade de dias de atraso na análise das contas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0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Até 30 dias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31 a 60 dias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61 a 90 dias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91 a120 dias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Mais de 120 dias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Convênios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Contratos de repasse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SOLICITADAS PELO TCU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para o Relatório de Gestão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2143116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Perfil dos atrasos na análise das contas prestadas por recebedores de recursos</a:t>
            </a:r>
            <a:endParaRPr lang="pt-B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3500430" y="1785926"/>
          <a:ext cx="5286412" cy="134458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86412"/>
              </a:tblGrid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Projetos desenvolvidos pelas fundações de apoio regidas pela Lei 8958/94 de 20/12/1994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Informações sobre a estrutura de pessoal para análise das prestações de contas</a:t>
                      </a:r>
                    </a:p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481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Informações sobre projetos e financiados com recursos externos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SOLICITADAS PELO TCU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para a Prestação de Contas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1571612"/>
            <a:ext cx="2143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Visão geral dos instrumentos financiados com recursos externos relacionados com as políticas públicas, bem como contratados junto a organismos unilaterais de crédito e agências governamentais estrangeiras e suas </a:t>
            </a:r>
            <a:r>
              <a:rPr lang="pt-BR" b="1" dirty="0" smtClean="0"/>
              <a:t>prestações de contas</a:t>
            </a:r>
            <a:r>
              <a:rPr lang="pt-BR" dirty="0" smtClean="0"/>
              <a:t>  </a:t>
            </a:r>
            <a:endParaRPr lang="pt-B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METODOLOGIA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429372"/>
            <a:ext cx="9144000" cy="428628"/>
          </a:xfrm>
          <a:solidFill>
            <a:srgbClr val="002060"/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928794" y="1214422"/>
          <a:ext cx="6858049" cy="4891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000132"/>
                <a:gridCol w="857256"/>
                <a:gridCol w="1071570"/>
                <a:gridCol w="785818"/>
                <a:gridCol w="857257"/>
              </a:tblGrid>
              <a:tr h="39747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CATEGORIA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FAEPU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FUNDAP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Convênios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1050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001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1057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Contratos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056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001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0059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Projetos Pesquisa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048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0052 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43066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Prestação  Serviços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Execução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014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012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4207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Inovação Tecnológica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4207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Termo de Cooperação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46181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Termo Parceria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46181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Total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08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1209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007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001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1223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ço Reservado para Conteúdo 4"/>
          <p:cNvGraphicFramePr>
            <a:graphicFrameLocks/>
          </p:cNvGraphicFramePr>
          <p:nvPr/>
        </p:nvGraphicFramePr>
        <p:xfrm>
          <a:off x="357158" y="1214422"/>
          <a:ext cx="14287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VISÃO GLOBAL DAS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PRESTADAS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AO TCU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8596" y="6000768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Fonte:Planilha de Ajustes – Diligência TCU</a:t>
            </a:r>
            <a:endParaRPr lang="pt-BR" sz="16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429372"/>
            <a:ext cx="9144000" cy="428628"/>
          </a:xfrm>
          <a:solidFill>
            <a:srgbClr val="002060"/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928794" y="1214422"/>
          <a:ext cx="6858049" cy="4891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000132"/>
                <a:gridCol w="857256"/>
                <a:gridCol w="1071570"/>
                <a:gridCol w="785818"/>
                <a:gridCol w="857257"/>
              </a:tblGrid>
              <a:tr h="39747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CATEGORIA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FAEPU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FUNDAP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Convênios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Contratos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05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Projetos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43066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Prestação  Serviços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6689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Execução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05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05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4207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Inovação Tecnológica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4207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Termo de Cooperação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46181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Termo Parceria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46181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Total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05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27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09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47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ço Reservado para Conteúdo 4"/>
          <p:cNvGraphicFramePr>
            <a:graphicFrameLocks/>
          </p:cNvGraphicFramePr>
          <p:nvPr/>
        </p:nvGraphicFramePr>
        <p:xfrm>
          <a:off x="357158" y="1214422"/>
          <a:ext cx="14287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357158" y="285728"/>
            <a:ext cx="8429684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DOCUMENTOS RECEBIDOS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DAS FUNDAÇÕES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8596" y="6000768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Fonte:Planilha de Ajustes – Diligência TCU</a:t>
            </a:r>
            <a:endParaRPr lang="pt-BR" sz="16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429372"/>
            <a:ext cx="9144000" cy="428628"/>
          </a:xfrm>
          <a:solidFill>
            <a:srgbClr val="002060"/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7158" y="142852"/>
            <a:ext cx="8786842" cy="57148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Comparativo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4282" y="585789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Fonte:Planilha de Ajustes – Diligência TCU e</a:t>
            </a:r>
          </a:p>
          <a:p>
            <a:pPr algn="ctr"/>
            <a:r>
              <a:rPr lang="pt-BR" sz="1200" dirty="0" smtClean="0"/>
              <a:t> Documentos recebidos das Fundações em Julho/2016</a:t>
            </a:r>
            <a:endParaRPr lang="pt-BR" sz="1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28596" y="714356"/>
          <a:ext cx="3643338" cy="515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678"/>
                <a:gridCol w="1206489"/>
                <a:gridCol w="1161171"/>
              </a:tblGrid>
              <a:tr h="46774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CATEGORIA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PLANILHA DE AJUSTES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2012-2015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DOCUMENTOS RECEBIDOS FUNDAÇÕES</a:t>
                      </a:r>
                      <a:endParaRPr lang="pt-BR" sz="1100" b="1" dirty="0" smtClean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pt-BR" sz="1100" b="1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2016</a:t>
                      </a:r>
                      <a:endParaRPr lang="pt-BR" sz="1100" b="1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064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Convênios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1057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28064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Contratos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0059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16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1806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Projetos Pesquisa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0052 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1806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Prestação  Serviços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032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28064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Execução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012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05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1806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Inovação Tecnológica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1806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Termo de Cooperação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28064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Termo Parceria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002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04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28064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Total</a:t>
                      </a:r>
                      <a:endParaRPr lang="pt-BR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1223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haroni" pitchFamily="2" charset="-79"/>
                          <a:cs typeface="Aharoni" pitchFamily="2" charset="-79"/>
                        </a:rPr>
                        <a:t>47</a:t>
                      </a:r>
                      <a:endParaRPr lang="pt-BR" sz="24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214810" y="714356"/>
          <a:ext cx="47149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0" name="Conector angulado 39"/>
          <p:cNvCxnSpPr/>
          <p:nvPr/>
        </p:nvCxnSpPr>
        <p:spPr>
          <a:xfrm rot="10800000" flipV="1">
            <a:off x="2428860" y="4429132"/>
            <a:ext cx="2714644" cy="135732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 flipH="1" flipV="1">
            <a:off x="2571736" y="3071810"/>
            <a:ext cx="3571900" cy="142876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4143404" cy="235745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-PRESTAÇÃO DE CONTAS</a:t>
            </a:r>
          </a:p>
          <a:p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TETO REMUNERATÓRIO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 FUNDO INSTITUCIONAL</a:t>
            </a:r>
            <a:endParaRPr lang="pt-BR" dirty="0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endParaRPr lang="pt-BR" dirty="0" smtClean="0"/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RELAÇÃO UFU E FUNDAÇÕES DE APOIO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14" name="Diagrama 13"/>
          <p:cNvGraphicFramePr/>
          <p:nvPr/>
        </p:nvGraphicFramePr>
        <p:xfrm>
          <a:off x="4572000" y="0"/>
          <a:ext cx="4572000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214414" y="192880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Pauta de Discussão  próximas reuniões</a:t>
            </a:r>
            <a:endParaRPr lang="pt-BR" dirty="0"/>
          </a:p>
        </p:txBody>
      </p:sp>
    </p:spTree>
  </p:cSld>
  <p:clrMapOvr>
    <a:masterClrMapping/>
  </p:clrMapOvr>
  <p:transition spd="slow" advTm="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D58B5A8-E8D9-4A0D-A24F-78D011A19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4D58B5A8-E8D9-4A0D-A24F-78D011A19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0F36C0A-255A-488B-8E8C-2AF74E32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4">
                                            <p:graphicEl>
                                              <a:dgm id="{10F36C0A-255A-488B-8E8C-2AF74E326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5B20153-0F8B-4601-AD7A-5F1E42055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4">
                                            <p:graphicEl>
                                              <a:dgm id="{55B20153-0F8B-4601-AD7A-5F1E42055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691702A-4C75-48BE-87AB-316D9AC74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4">
                                            <p:graphicEl>
                                              <a:dgm id="{E691702A-4C75-48BE-87AB-316D9AC74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4770D75-69D8-4BAB-B862-2EEA0B54E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14">
                                            <p:graphicEl>
                                              <a:dgm id="{34770D75-69D8-4BAB-B862-2EEA0B54E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PRÉ AGENDAMENTO DE REUNIÕES:</a:t>
            </a:r>
          </a:p>
          <a:p>
            <a:endParaRPr lang="pt-BR" dirty="0" smtClean="0"/>
          </a:p>
          <a:p>
            <a:r>
              <a:rPr lang="pt-BR" dirty="0" smtClean="0"/>
              <a:t>07/12/2015</a:t>
            </a:r>
          </a:p>
          <a:p>
            <a:r>
              <a:rPr lang="pt-BR" dirty="0" smtClean="0"/>
              <a:t>22/12/2015</a:t>
            </a:r>
          </a:p>
          <a:p>
            <a:r>
              <a:rPr lang="pt-BR" dirty="0" smtClean="0"/>
              <a:t>30/05/2016</a:t>
            </a:r>
          </a:p>
          <a:p>
            <a:r>
              <a:rPr lang="pt-BR" dirty="0" smtClean="0"/>
              <a:t>15/06/2016</a:t>
            </a:r>
          </a:p>
          <a:p>
            <a:r>
              <a:rPr lang="pt-BR" dirty="0" smtClean="0"/>
              <a:t>01/07/2016</a:t>
            </a:r>
          </a:p>
          <a:p>
            <a:r>
              <a:rPr lang="pt-BR" dirty="0" smtClean="0"/>
              <a:t>10/11/2016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RELAÇÃO UFU E FUNDAÇÕES DE APOIO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0"/>
            <a:ext cx="9144000" cy="928694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LEGISLAÇÃO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928670"/>
            <a:ext cx="3857620" cy="532453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Decreto n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º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7.423/2010 em seu artigo 12, § 1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º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, II,III,IV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“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regulamenta a 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Lei n</a:t>
            </a:r>
            <a:r>
              <a:rPr kumimoji="0" lang="pt-BR" sz="2400" b="1" i="1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8.958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, de 20 de dezembro de 1994, que dispõe sobre as rela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ões entre as institui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ões federais de ensino superior e de pesquisa cient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fica e tecnol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gica e as funda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ões de apoio, e revoga o Decreto n</a:t>
            </a:r>
            <a:r>
              <a:rPr kumimoji="0" lang="pt-BR" sz="2400" b="0" i="1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Arial" pitchFamily="34" charset="0"/>
              </a:rPr>
              <a:t>5.205, de 14 de setembro de 2004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929290" y="928670"/>
            <a:ext cx="3214710" cy="738664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Resolu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07/1989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do CONDIR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de 15/12/1989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onde fixa normas regulamentadoras sobre a celebra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e a execu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de convênios, acordos, ajustes ou outros instrumentos e d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á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providências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929322" y="1857364"/>
            <a:ext cx="3214678" cy="738664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Resolu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01/1996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do CONDIR 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de 26/04/1996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onde dispõe sobre a participa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da Universidade Federal de Uberlândia na execu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de projetos desenvolvidos por funda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ões de apoio.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929322" y="2714620"/>
            <a:ext cx="3214678" cy="113877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Resolu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03/2002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do CONSUN de 28/06/2002,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(revoga a Resolu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04/98 e os </a:t>
            </a:r>
            <a:r>
              <a:rPr kumimoji="0" lang="pt-BR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arts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. 3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º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e 6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º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da Resolu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01/96 ambas do CONDIR)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onde dispõe sobre a forma de participa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da Universidade Federal de Uberlândia e de seus servidores em atividades de qualifica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de profissionais, não financiadas pela União.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929322" y="4000504"/>
            <a:ext cx="3214678" cy="1231106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Resolu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04/2002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do CONSUN de 28/06/2002,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onde dispõe sobre a forma de participa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da Universidade Federal de Uberlândia e de seus servidores em atividades de extensão remuneradas, relacionadas à prestação de serviços laboratoriais, de consultoria e assessorias, assim como atividades artístico-culturais e dá outras providências.c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929322" y="5357826"/>
            <a:ext cx="3214678" cy="46166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Resolu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Calibri" pitchFamily="34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ão 05/2002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ea typeface="Times New Roman" pitchFamily="18" charset="0"/>
                <a:cs typeface="Calibri" pitchFamily="34" charset="0"/>
              </a:rPr>
              <a:t> do CONSUN de 28/06/2002,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4572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RELAÇÃO UFU E FUNDAÇÕES DE APOIO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/>
        </p:nvGraphicFramePr>
        <p:xfrm>
          <a:off x="0" y="1000108"/>
          <a:ext cx="95012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BREVE HISTÓRICO</a:t>
            </a:r>
            <a:endParaRPr lang="pt-BR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9F26D6-1A3A-460E-9528-C6CD6794E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A9F26D6-1A3A-460E-9528-C6CD6794E7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6AC880-A431-4C69-BFFC-D54A2AB9A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4A6AC880-A431-4C69-BFFC-D54A2AB9A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70E571-8CBF-4A8C-B968-A37388B88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1970E571-8CBF-4A8C-B968-A37388B88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6B000A-B1E4-4E46-AFEC-EF56B96CF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1A6B000A-B1E4-4E46-AFEC-EF56B96CF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BD21BB-1537-46C0-9955-6B583AD73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7FBD21BB-1537-46C0-9955-6B583AD73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A85CB9-E197-4CF2-90CF-68988B719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44A85CB9-E197-4CF2-90CF-68988B719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485798-358D-4DBE-B405-ECD24B4C1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A8485798-358D-4DBE-B405-ECD24B4C1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65FA62-C4AD-4C24-B8FA-CC8628F13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3565FA62-C4AD-4C24-B8FA-CC8628F13F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8B43E1-E708-4BD8-80D9-9671BE398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98B43E1-E708-4BD8-80D9-9671BE398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B9E15-B52A-4A94-AB93-362B25C7F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B0EB9E15-B52A-4A94-AB93-362B25C7F7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D02A97-2B64-468C-BFF3-02AA5283E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9DD02A97-2B64-468C-BFF3-02AA5283E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97FA71-9C03-4DEE-BDBF-3C3996414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graphicEl>
                                              <a:dgm id="{0497FA71-9C03-4DEE-BDBF-3C3996414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RELAÇÃO UFU E FUNDAÇÕES DE APOIO</a:t>
            </a:r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857224" y="16430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0"/>
            <a:ext cx="9144000" cy="928694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MARCO REGULATÓRIO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762F3E-DE3F-4D44-8AE1-9E7D0FFF2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C762F3E-DE3F-4D44-8AE1-9E7D0FFF2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72B05D-5796-46A0-B42C-D24DDE8DE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572B05D-5796-46A0-B42C-D24DDE8DE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8EBF3C-EF1E-49A4-9C64-60A488DE4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098EBF3C-EF1E-49A4-9C64-60A488DE4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36453C-689C-4A61-9E94-47310241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236453C-689C-4A61-9E94-47310241F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21E711-A7A7-4DEC-A9D6-B2FFC7D92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F221E711-A7A7-4DEC-A9D6-B2FFC7D92A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EAD516-799F-4648-B5CB-0DA558CE1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F0EAD516-799F-4648-B5CB-0DA558CE1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6A4E1B-D0BB-4623-BEE2-651095112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46A4E1B-D0BB-4623-BEE2-651095112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71406" y="4143380"/>
          <a:ext cx="9072594" cy="1802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80883"/>
                <a:gridCol w="814066"/>
                <a:gridCol w="822918"/>
                <a:gridCol w="925785"/>
                <a:gridCol w="744550"/>
                <a:gridCol w="1925050"/>
                <a:gridCol w="1959342"/>
              </a:tblGrid>
              <a:tr h="13239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O ajuste contém previsão de ressarcimento à </a:t>
                      </a:r>
                      <a:r>
                        <a:rPr lang="pt-BR" sz="1200" u="none" strike="noStrike" dirty="0" err="1"/>
                        <a:t>universidadem</a:t>
                      </a:r>
                      <a:r>
                        <a:rPr lang="pt-BR" sz="1200" u="none" strike="noStrike" dirty="0"/>
                        <a:t> em razão da utilização de suas instalações e/ou do nome da universidade?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Caso o ajuste contenha previsão de ressarcimento à universidade (Coluna "M") informar o montante ressarcido</a:t>
                      </a:r>
                      <a:endParaRPr lang="pt-BR" sz="1200" b="0" i="0" u="none" strike="noStrike" dirty="0">
                        <a:solidFill>
                          <a:srgbClr val="333399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O projeto prevê pagamento de bolsa a aluno?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O projeto prevê pagamento de bolsa a professor?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Data de apresentação da prestação de contas pela fundação de apoio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Resultado da análise da prestação de contas apresentadas pela fundação de apoio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78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Financeiro</a:t>
                      </a:r>
                      <a:endParaRPr lang="pt-BR" sz="1200" b="0" i="0" u="none" strike="noStrike" dirty="0">
                        <a:solidFill>
                          <a:srgbClr val="333399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/>
                        <a:t>Não financeiro</a:t>
                      </a:r>
                      <a:endParaRPr lang="pt-BR" sz="1200" b="0" i="0" u="none" strike="noStrike" dirty="0">
                        <a:solidFill>
                          <a:srgbClr val="333399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SOLICITADAS PELO TCU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7" name="Espaço Reservado para Conteúdo 5"/>
          <p:cNvGraphicFramePr>
            <a:graphicFrameLocks/>
          </p:cNvGraphicFramePr>
          <p:nvPr/>
        </p:nvGraphicFramePr>
        <p:xfrm>
          <a:off x="0" y="1428736"/>
          <a:ext cx="9144000" cy="9286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55540"/>
                <a:gridCol w="1388066"/>
                <a:gridCol w="1423575"/>
                <a:gridCol w="952630"/>
                <a:gridCol w="2025490"/>
                <a:gridCol w="860139"/>
                <a:gridCol w="838560"/>
              </a:tblGrid>
              <a:tr h="6769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Universidade/Fundação de Apoio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Outros eventuais participantes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Número do ajuste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Natureza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Objeto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Vigência</a:t>
                      </a:r>
                      <a:endParaRPr lang="pt-BR" sz="1400" b="0" i="0" u="none" strike="noStrike" dirty="0">
                        <a:solidFill>
                          <a:srgbClr val="333399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7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/>
                        <a:t>Início </a:t>
                      </a:r>
                      <a:endParaRPr lang="pt-BR" sz="1400" b="0" i="0" u="none" strike="noStrike">
                        <a:solidFill>
                          <a:srgbClr val="333399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/>
                        <a:t>Término</a:t>
                      </a:r>
                      <a:endParaRPr lang="pt-BR" sz="1400" b="0" i="0" u="none" strike="noStrike" dirty="0">
                        <a:solidFill>
                          <a:srgbClr val="333399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Espaço Reservado para Conteúdo 5"/>
          <p:cNvGraphicFramePr>
            <a:graphicFrameLocks/>
          </p:cNvGraphicFramePr>
          <p:nvPr/>
        </p:nvGraphicFramePr>
        <p:xfrm>
          <a:off x="0" y="2786058"/>
          <a:ext cx="9143999" cy="9286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15785"/>
                <a:gridCol w="1818908"/>
                <a:gridCol w="2441697"/>
                <a:gridCol w="1963255"/>
                <a:gridCol w="1204354"/>
              </a:tblGrid>
              <a:tr h="9286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/>
                        <a:t>Valor total atual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/>
                        <a:t>Valor executado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Conta Bancária de movimentação dos recursos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Saldo atual da conta bancária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/>
                        <a:t>O contrato foi registrado no </a:t>
                      </a:r>
                      <a:r>
                        <a:rPr lang="pt-BR" sz="1400" u="none" strike="noStrike" dirty="0" err="1"/>
                        <a:t>Siasg</a:t>
                      </a:r>
                      <a:r>
                        <a:rPr lang="pt-BR" sz="1400" u="none" strike="noStrike" dirty="0"/>
                        <a:t>?</a:t>
                      </a:r>
                      <a:endParaRPr lang="pt-BR" sz="14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SOLICITADAS PELO TCU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10" name="Espaço Reservado para Conteúdo 5"/>
          <p:cNvGraphicFramePr>
            <a:graphicFrameLocks/>
          </p:cNvGraphicFramePr>
          <p:nvPr/>
        </p:nvGraphicFramePr>
        <p:xfrm>
          <a:off x="2928926" y="2441602"/>
          <a:ext cx="5286412" cy="134458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86412"/>
              </a:tblGrid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RELAÇÃO DOS SERVIDORES QUE NO ANO EM EXERCÍCIO RECEBERAM RECURSOS PELA FUNDAÇÃO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NORMATIVAS INTERNAS SOBRE A QUESTÃO</a:t>
                      </a:r>
                    </a:p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481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TETO REMUNERATÓRIO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 rot="20781150">
            <a:off x="576897" y="395415"/>
            <a:ext cx="3471492" cy="530544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O documento resposta encaminhado  ao TCU, foi por meio de Ofício R/UFU 012/2016 em 11/01/2016, juntamente com: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- PLANILHA DE AJUSTES preenchida pelas fundações de apoio, em  formato .</a:t>
            </a:r>
            <a:r>
              <a:rPr lang="pt-BR" dirty="0" err="1" smtClean="0"/>
              <a:t>xls</a:t>
            </a:r>
            <a:r>
              <a:rPr lang="pt-BR" dirty="0" smtClean="0"/>
              <a:t>, sendo que todas as informações foram padronizadas em colunas;</a:t>
            </a:r>
          </a:p>
          <a:p>
            <a:pPr algn="ctr"/>
            <a:r>
              <a:rPr lang="pt-BR" dirty="0" smtClean="0"/>
              <a:t>- Mídia em cd</a:t>
            </a:r>
          </a:p>
          <a:p>
            <a:pPr algn="ctr"/>
            <a:r>
              <a:rPr lang="pt-BR" dirty="0" smtClean="0"/>
              <a:t>Como também foi encaminhado via e-mail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3214678" y="1357298"/>
          <a:ext cx="5572164" cy="40131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86082"/>
                <a:gridCol w="464347"/>
                <a:gridCol w="464347"/>
                <a:gridCol w="464347"/>
                <a:gridCol w="464347"/>
                <a:gridCol w="464347"/>
                <a:gridCol w="464347"/>
              </a:tblGrid>
              <a:tr h="4481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UNIDADE CONCEDENTE OU CONTRATANTE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NOME: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UG/GESTÃO: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0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MODALIDADE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Quantidade de instrumentos celebrados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Montantes repassados no exercício (em R$)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1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2015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2014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2013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2015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2014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2013</a:t>
                      </a:r>
                      <a:endParaRPr lang="pt-BR" sz="1050" dirty="0"/>
                    </a:p>
                  </a:txBody>
                  <a:tcPr marL="0" marR="0" marT="0" marB="0" anchor="ctr"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CONVÊNIO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CONTRATO DE REPASSE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.....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TOTAIS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SOLICITADAS PELO TCU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para o Relatório de Gestão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5720" y="214311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Resumo dos </a:t>
            </a:r>
            <a:r>
              <a:rPr lang="pt-BR" b="1" dirty="0" smtClean="0"/>
              <a:t>instrumentos celebrados e dos montantes transferidos </a:t>
            </a:r>
            <a:r>
              <a:rPr lang="pt-BR" dirty="0" smtClean="0"/>
              <a:t>nos últimos três exercícios  </a:t>
            </a:r>
            <a:endParaRPr lang="pt-B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0" y="6286520"/>
            <a:ext cx="9144000" cy="5714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r"/>
            <a:r>
              <a:rPr lang="pt-BR" b="1" dirty="0" smtClean="0">
                <a:solidFill>
                  <a:schemeClr val="bg1"/>
                </a:solidFill>
              </a:rPr>
              <a:t>RELAÇÃO UFU E FUNDAÇÕES DE APOIO</a:t>
            </a:r>
            <a:endParaRPr lang="pt-B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3214678" y="1357298"/>
          <a:ext cx="5572164" cy="391282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57256"/>
                <a:gridCol w="964413"/>
                <a:gridCol w="964413"/>
                <a:gridCol w="857256"/>
                <a:gridCol w="964413"/>
                <a:gridCol w="964413"/>
              </a:tblGrid>
              <a:tr h="4481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UNIDADE CONCEDENTE</a:t>
                      </a:r>
                      <a:endParaRPr lang="pt-BR" sz="1200" b="0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NOME: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81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UG/</a:t>
                      </a:r>
                      <a:r>
                        <a:rPr lang="pt-BR" sz="12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GEsTÃO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: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0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EXERCÍCIO DA PRESTAÇÃO DE CONTAS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QUANTITATIVOS E MONTANTE REPASSADOS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Instrumentos  </a:t>
                      </a:r>
                    </a:p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(Quantidade e Montante Repassado)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1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err="1" smtClean="0"/>
                        <a:t>CONVêNIOS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 smtClean="0"/>
                        <a:t>CONTRATOS DE REPASSE</a:t>
                      </a:r>
                      <a:endParaRPr lang="pt-BR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/>
                    </a:p>
                  </a:txBody>
                  <a:tcPr marL="0" marR="0" marT="0" marB="0" anchor="ctr"/>
                </a:tc>
              </a:tr>
              <a:tr h="4481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EXERCÍCIO DO RELATÓRIO DE GESTÃO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CONTAS PRESTADAS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8196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CONTAS NÃO PRESTADAS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819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EXERCÍCIOS ANTERIORES</a:t>
                      </a:r>
                    </a:p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CONTAS NÃO PRESTADAS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8196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INFORMAÇÕES SOLICITADAS PELO TCU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para o Relatório de Gestão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2143116"/>
            <a:ext cx="2143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Resumo das </a:t>
            </a:r>
            <a:r>
              <a:rPr lang="pt-BR" b="1" dirty="0" smtClean="0"/>
              <a:t>prestações de contas sobre transferência</a:t>
            </a:r>
            <a:r>
              <a:rPr lang="pt-BR" dirty="0" smtClean="0"/>
              <a:t>s concedidas da UJ na modalidade de convênio, termo de cooperação e de contratos de repasse</a:t>
            </a:r>
            <a:endParaRPr lang="pt-B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1070</TotalTime>
  <Words>1122</Words>
  <Application>Microsoft Office PowerPoint</Application>
  <PresentationFormat>Apresentação na tela (4:3)</PresentationFormat>
  <Paragraphs>360</Paragraphs>
  <Slides>17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Patrimônio Líquido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</vt:lpstr>
      <vt:lpstr>AGENDAS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Luciane M T Oliveira</dc:creator>
  <cp:lastModifiedBy>Luciane M T Oliveira</cp:lastModifiedBy>
  <cp:revision>144</cp:revision>
  <dcterms:created xsi:type="dcterms:W3CDTF">2016-08-31T11:37:58Z</dcterms:created>
  <dcterms:modified xsi:type="dcterms:W3CDTF">2016-11-10T06:34:22Z</dcterms:modified>
</cp:coreProperties>
</file>